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6739C-C1B3-47EE-9BF0-596496C32FCE}" v="855" dt="2023-11-01T14:00:19.299"/>
    <p1510:client id="{3392A947-DB0F-2706-6D75-2E8054763515}" v="131" dt="2023-11-02T06:14:18.980"/>
    <p1510:client id="{E7C7591A-997A-68DF-5C4C-3E4A78D92484}" v="1" dt="2023-11-02T06:15:09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52A97-C32F-4A37-A499-84B68A7CD0A7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60F74BD-E038-4EE2-96BC-F5AC72EEA5E7}">
      <dgm:prSet phldrT="[Text]" phldr="0"/>
      <dgm:spPr/>
      <dgm:t>
        <a:bodyPr/>
        <a:lstStyle/>
        <a:p>
          <a:pPr rtl="0"/>
          <a:r>
            <a:rPr lang="en-US" b="1" dirty="0"/>
            <a:t>Limited Independence</a:t>
          </a:r>
        </a:p>
      </dgm:t>
    </dgm:pt>
    <dgm:pt modelId="{3A534B98-F420-4318-AEE8-78FA18170D5C}" type="parTrans" cxnId="{1D8716D6-EC20-4B4E-9782-A66CFB13B551}">
      <dgm:prSet/>
      <dgm:spPr/>
      <dgm:t>
        <a:bodyPr/>
        <a:lstStyle/>
        <a:p>
          <a:endParaRPr lang="en-US"/>
        </a:p>
      </dgm:t>
    </dgm:pt>
    <dgm:pt modelId="{CD26A21B-C71C-42AC-8480-01F4D35A3263}" type="sibTrans" cxnId="{1D8716D6-EC20-4B4E-9782-A66CFB13B551}">
      <dgm:prSet/>
      <dgm:spPr/>
      <dgm:t>
        <a:bodyPr/>
        <a:lstStyle/>
        <a:p>
          <a:endParaRPr lang="en-US"/>
        </a:p>
      </dgm:t>
    </dgm:pt>
    <dgm:pt modelId="{DF94C252-87AD-4B94-BE42-D5D6CDC9C5DC}">
      <dgm:prSet phldrT="[Text]" phldr="0"/>
      <dgm:spPr/>
      <dgm:t>
        <a:bodyPr/>
        <a:lstStyle/>
        <a:p>
          <a:pPr rtl="0"/>
          <a:r>
            <a:rPr lang="en-US" b="1" dirty="0"/>
            <a:t>Safety Concerns</a:t>
          </a:r>
        </a:p>
      </dgm:t>
    </dgm:pt>
    <dgm:pt modelId="{953A853F-F816-437B-BEA2-E8DACE812113}" type="parTrans" cxnId="{D90E38F1-7BEE-4E4D-AECC-720622CDE6C0}">
      <dgm:prSet/>
      <dgm:spPr/>
      <dgm:t>
        <a:bodyPr/>
        <a:lstStyle/>
        <a:p>
          <a:endParaRPr lang="en-US"/>
        </a:p>
      </dgm:t>
    </dgm:pt>
    <dgm:pt modelId="{945B5B61-8D12-49E7-BE66-58FD7BEA02BA}" type="sibTrans" cxnId="{D90E38F1-7BEE-4E4D-AECC-720622CDE6C0}">
      <dgm:prSet/>
      <dgm:spPr/>
      <dgm:t>
        <a:bodyPr/>
        <a:lstStyle/>
        <a:p>
          <a:endParaRPr lang="en-US"/>
        </a:p>
      </dgm:t>
    </dgm:pt>
    <dgm:pt modelId="{38CFD68C-DAB3-450A-95EB-CBA0247AF753}">
      <dgm:prSet phldrT="[Text]" phldr="0"/>
      <dgm:spPr/>
      <dgm:t>
        <a:bodyPr/>
        <a:lstStyle/>
        <a:p>
          <a:pPr rtl="0"/>
          <a:r>
            <a:rPr lang="en-US" b="1" dirty="0"/>
            <a:t>Information </a:t>
          </a:r>
          <a:r>
            <a:rPr lang="en-US" b="1" dirty="0">
              <a:latin typeface="Calibri Light" panose="020F0302020204030204"/>
            </a:rPr>
            <a:t>Accessibility</a:t>
          </a:r>
          <a:endParaRPr lang="en-US" b="1" dirty="0"/>
        </a:p>
      </dgm:t>
    </dgm:pt>
    <dgm:pt modelId="{A95D8F85-9DDA-4FBF-9C87-67FA86850A83}" type="parTrans" cxnId="{963123FE-744E-4181-B9AA-80088541C1C6}">
      <dgm:prSet/>
      <dgm:spPr/>
      <dgm:t>
        <a:bodyPr/>
        <a:lstStyle/>
        <a:p>
          <a:endParaRPr lang="en-US"/>
        </a:p>
      </dgm:t>
    </dgm:pt>
    <dgm:pt modelId="{DEE56FDF-59DE-4D74-950C-68527F6A973D}" type="sibTrans" cxnId="{963123FE-744E-4181-B9AA-80088541C1C6}">
      <dgm:prSet/>
      <dgm:spPr/>
      <dgm:t>
        <a:bodyPr/>
        <a:lstStyle/>
        <a:p>
          <a:endParaRPr lang="en-US"/>
        </a:p>
      </dgm:t>
    </dgm:pt>
    <dgm:pt modelId="{E0CD2503-C325-4135-AFBE-062F41D1D67A}">
      <dgm:prSet phldrT="[Text]" phldr="0"/>
      <dgm:spPr/>
      <dgm:t>
        <a:bodyPr/>
        <a:lstStyle/>
        <a:p>
          <a:pPr rtl="0"/>
          <a:r>
            <a:rPr lang="en-US" b="1" dirty="0"/>
            <a:t>Financial Constraints</a:t>
          </a:r>
        </a:p>
      </dgm:t>
    </dgm:pt>
    <dgm:pt modelId="{A05E7635-6D45-4554-B8E9-17120C5993CD}" type="parTrans" cxnId="{A6A0DFBE-DE89-4D8D-B5C8-AC5A277F87CD}">
      <dgm:prSet/>
      <dgm:spPr/>
      <dgm:t>
        <a:bodyPr/>
        <a:lstStyle/>
        <a:p>
          <a:endParaRPr lang="en-US"/>
        </a:p>
      </dgm:t>
    </dgm:pt>
    <dgm:pt modelId="{C45F4F0C-6378-4E61-BEC7-FDA3EC2314E4}" type="sibTrans" cxnId="{A6A0DFBE-DE89-4D8D-B5C8-AC5A277F87CD}">
      <dgm:prSet/>
      <dgm:spPr/>
      <dgm:t>
        <a:bodyPr/>
        <a:lstStyle/>
        <a:p>
          <a:endParaRPr lang="en-US"/>
        </a:p>
      </dgm:t>
    </dgm:pt>
    <dgm:pt modelId="{7B18D659-344D-4367-841D-52344A24AB14}">
      <dgm:prSet phldrT="[Text]" phldr="0"/>
      <dgm:spPr/>
      <dgm:t>
        <a:bodyPr/>
        <a:lstStyle/>
        <a:p>
          <a:pPr rtl="0"/>
          <a:r>
            <a:rPr lang="en-US" b="1" dirty="0"/>
            <a:t>Technology Barriers</a:t>
          </a:r>
        </a:p>
      </dgm:t>
    </dgm:pt>
    <dgm:pt modelId="{CD63F04A-9188-46E1-BB1F-61006F7BD3F0}" type="parTrans" cxnId="{418DAC7F-3F6F-4A7C-8BC1-A02D02EFA719}">
      <dgm:prSet/>
      <dgm:spPr/>
      <dgm:t>
        <a:bodyPr/>
        <a:lstStyle/>
        <a:p>
          <a:endParaRPr lang="en-US"/>
        </a:p>
      </dgm:t>
    </dgm:pt>
    <dgm:pt modelId="{973A7DF8-2095-4372-8933-40353051B57F}" type="sibTrans" cxnId="{418DAC7F-3F6F-4A7C-8BC1-A02D02EFA719}">
      <dgm:prSet/>
      <dgm:spPr/>
      <dgm:t>
        <a:bodyPr/>
        <a:lstStyle/>
        <a:p>
          <a:endParaRPr lang="en-US"/>
        </a:p>
      </dgm:t>
    </dgm:pt>
    <dgm:pt modelId="{7892C698-F176-41AA-A03F-C26AB5AE439C}" type="pres">
      <dgm:prSet presAssocID="{46252A97-C32F-4A37-A499-84B68A7CD0A7}" presName="vert0" presStyleCnt="0">
        <dgm:presLayoutVars>
          <dgm:dir/>
          <dgm:animOne val="branch"/>
          <dgm:animLvl val="lvl"/>
        </dgm:presLayoutVars>
      </dgm:prSet>
      <dgm:spPr/>
    </dgm:pt>
    <dgm:pt modelId="{76B7B504-7EE8-4220-85C1-58A61D4E0F50}" type="pres">
      <dgm:prSet presAssocID="{360F74BD-E038-4EE2-96BC-F5AC72EEA5E7}" presName="thickLine" presStyleLbl="alignNode1" presStyleIdx="0" presStyleCnt="5"/>
      <dgm:spPr/>
    </dgm:pt>
    <dgm:pt modelId="{FD8DD7DA-D232-46A6-B3A0-AB3CACAC9900}" type="pres">
      <dgm:prSet presAssocID="{360F74BD-E038-4EE2-96BC-F5AC72EEA5E7}" presName="horz1" presStyleCnt="0"/>
      <dgm:spPr/>
    </dgm:pt>
    <dgm:pt modelId="{913B4F05-B5D7-4451-BE03-F51C175B862D}" type="pres">
      <dgm:prSet presAssocID="{360F74BD-E038-4EE2-96BC-F5AC72EEA5E7}" presName="tx1" presStyleLbl="revTx" presStyleIdx="0" presStyleCnt="5"/>
      <dgm:spPr/>
    </dgm:pt>
    <dgm:pt modelId="{BB3502F3-B5CE-4886-B8B6-883FE389F346}" type="pres">
      <dgm:prSet presAssocID="{360F74BD-E038-4EE2-96BC-F5AC72EEA5E7}" presName="vert1" presStyleCnt="0"/>
      <dgm:spPr/>
    </dgm:pt>
    <dgm:pt modelId="{88D0AC8E-BFEF-4B79-918D-A874A757CC43}" type="pres">
      <dgm:prSet presAssocID="{DF94C252-87AD-4B94-BE42-D5D6CDC9C5DC}" presName="thickLine" presStyleLbl="alignNode1" presStyleIdx="1" presStyleCnt="5"/>
      <dgm:spPr/>
    </dgm:pt>
    <dgm:pt modelId="{98A9B622-AA8A-432B-BC48-B61AA3EA1D00}" type="pres">
      <dgm:prSet presAssocID="{DF94C252-87AD-4B94-BE42-D5D6CDC9C5DC}" presName="horz1" presStyleCnt="0"/>
      <dgm:spPr/>
    </dgm:pt>
    <dgm:pt modelId="{96889DB2-D790-44C8-8E1B-082548976273}" type="pres">
      <dgm:prSet presAssocID="{DF94C252-87AD-4B94-BE42-D5D6CDC9C5DC}" presName="tx1" presStyleLbl="revTx" presStyleIdx="1" presStyleCnt="5"/>
      <dgm:spPr/>
    </dgm:pt>
    <dgm:pt modelId="{56AD1448-3090-4DCA-A4A8-FCDAC3465FE1}" type="pres">
      <dgm:prSet presAssocID="{DF94C252-87AD-4B94-BE42-D5D6CDC9C5DC}" presName="vert1" presStyleCnt="0"/>
      <dgm:spPr/>
    </dgm:pt>
    <dgm:pt modelId="{124D22A5-CCEB-4E84-8B23-CFD7DA1E4417}" type="pres">
      <dgm:prSet presAssocID="{38CFD68C-DAB3-450A-95EB-CBA0247AF753}" presName="thickLine" presStyleLbl="alignNode1" presStyleIdx="2" presStyleCnt="5"/>
      <dgm:spPr/>
    </dgm:pt>
    <dgm:pt modelId="{C7B7EFA8-D0A6-4F4A-9BBD-E076718E31B0}" type="pres">
      <dgm:prSet presAssocID="{38CFD68C-DAB3-450A-95EB-CBA0247AF753}" presName="horz1" presStyleCnt="0"/>
      <dgm:spPr/>
    </dgm:pt>
    <dgm:pt modelId="{E5356714-F98E-4E9B-8B9C-299867D57721}" type="pres">
      <dgm:prSet presAssocID="{38CFD68C-DAB3-450A-95EB-CBA0247AF753}" presName="tx1" presStyleLbl="revTx" presStyleIdx="2" presStyleCnt="5"/>
      <dgm:spPr/>
    </dgm:pt>
    <dgm:pt modelId="{525F98E7-62AD-4645-898B-BB279A9C5479}" type="pres">
      <dgm:prSet presAssocID="{38CFD68C-DAB3-450A-95EB-CBA0247AF753}" presName="vert1" presStyleCnt="0"/>
      <dgm:spPr/>
    </dgm:pt>
    <dgm:pt modelId="{0FCF75DF-8201-4859-BC4D-EF97D5E58495}" type="pres">
      <dgm:prSet presAssocID="{E0CD2503-C325-4135-AFBE-062F41D1D67A}" presName="thickLine" presStyleLbl="alignNode1" presStyleIdx="3" presStyleCnt="5"/>
      <dgm:spPr/>
    </dgm:pt>
    <dgm:pt modelId="{39695F2B-DDC8-4CE6-9CF4-F40D14FEAA71}" type="pres">
      <dgm:prSet presAssocID="{E0CD2503-C325-4135-AFBE-062F41D1D67A}" presName="horz1" presStyleCnt="0"/>
      <dgm:spPr/>
    </dgm:pt>
    <dgm:pt modelId="{0B0A8CBE-0886-4C66-9FC2-E191BA072C8A}" type="pres">
      <dgm:prSet presAssocID="{E0CD2503-C325-4135-AFBE-062F41D1D67A}" presName="tx1" presStyleLbl="revTx" presStyleIdx="3" presStyleCnt="5"/>
      <dgm:spPr/>
    </dgm:pt>
    <dgm:pt modelId="{644898A1-AE58-45E8-955F-D0D415A73F9C}" type="pres">
      <dgm:prSet presAssocID="{E0CD2503-C325-4135-AFBE-062F41D1D67A}" presName="vert1" presStyleCnt="0"/>
      <dgm:spPr/>
    </dgm:pt>
    <dgm:pt modelId="{922D8E10-82E2-46DF-ABF9-19BA4A833535}" type="pres">
      <dgm:prSet presAssocID="{7B18D659-344D-4367-841D-52344A24AB14}" presName="thickLine" presStyleLbl="alignNode1" presStyleIdx="4" presStyleCnt="5"/>
      <dgm:spPr/>
    </dgm:pt>
    <dgm:pt modelId="{92D6D9D1-3FC6-4436-BD07-0C96B8CF665C}" type="pres">
      <dgm:prSet presAssocID="{7B18D659-344D-4367-841D-52344A24AB14}" presName="horz1" presStyleCnt="0"/>
      <dgm:spPr/>
    </dgm:pt>
    <dgm:pt modelId="{4BE4AA55-1834-4A9E-89BD-D8C88E2ACBDE}" type="pres">
      <dgm:prSet presAssocID="{7B18D659-344D-4367-841D-52344A24AB14}" presName="tx1" presStyleLbl="revTx" presStyleIdx="4" presStyleCnt="5"/>
      <dgm:spPr/>
    </dgm:pt>
    <dgm:pt modelId="{0B74640E-34F7-4A25-A5CD-4C045501A90C}" type="pres">
      <dgm:prSet presAssocID="{7B18D659-344D-4367-841D-52344A24AB14}" presName="vert1" presStyleCnt="0"/>
      <dgm:spPr/>
    </dgm:pt>
  </dgm:ptLst>
  <dgm:cxnLst>
    <dgm:cxn modelId="{BAE9193E-C30C-4154-96B4-0399AAF222F1}" type="presOf" srcId="{360F74BD-E038-4EE2-96BC-F5AC72EEA5E7}" destId="{913B4F05-B5D7-4451-BE03-F51C175B862D}" srcOrd="0" destOrd="0" presId="urn:microsoft.com/office/officeart/2008/layout/LinedList"/>
    <dgm:cxn modelId="{543F2449-6F47-4EC0-A969-F7151EB6FE91}" type="presOf" srcId="{E0CD2503-C325-4135-AFBE-062F41D1D67A}" destId="{0B0A8CBE-0886-4C66-9FC2-E191BA072C8A}" srcOrd="0" destOrd="0" presId="urn:microsoft.com/office/officeart/2008/layout/LinedList"/>
    <dgm:cxn modelId="{564C9269-CC38-44C1-969D-A15583C31F3F}" type="presOf" srcId="{7B18D659-344D-4367-841D-52344A24AB14}" destId="{4BE4AA55-1834-4A9E-89BD-D8C88E2ACBDE}" srcOrd="0" destOrd="0" presId="urn:microsoft.com/office/officeart/2008/layout/LinedList"/>
    <dgm:cxn modelId="{24D81056-8EF4-45DE-A67C-13550EFC15D9}" type="presOf" srcId="{46252A97-C32F-4A37-A499-84B68A7CD0A7}" destId="{7892C698-F176-41AA-A03F-C26AB5AE439C}" srcOrd="0" destOrd="0" presId="urn:microsoft.com/office/officeart/2008/layout/LinedList"/>
    <dgm:cxn modelId="{418DAC7F-3F6F-4A7C-8BC1-A02D02EFA719}" srcId="{46252A97-C32F-4A37-A499-84B68A7CD0A7}" destId="{7B18D659-344D-4367-841D-52344A24AB14}" srcOrd="4" destOrd="0" parTransId="{CD63F04A-9188-46E1-BB1F-61006F7BD3F0}" sibTransId="{973A7DF8-2095-4372-8933-40353051B57F}"/>
    <dgm:cxn modelId="{7177C080-2F56-4DB0-93E5-352DF893A1C6}" type="presOf" srcId="{38CFD68C-DAB3-450A-95EB-CBA0247AF753}" destId="{E5356714-F98E-4E9B-8B9C-299867D57721}" srcOrd="0" destOrd="0" presId="urn:microsoft.com/office/officeart/2008/layout/LinedList"/>
    <dgm:cxn modelId="{A6A0DFBE-DE89-4D8D-B5C8-AC5A277F87CD}" srcId="{46252A97-C32F-4A37-A499-84B68A7CD0A7}" destId="{E0CD2503-C325-4135-AFBE-062F41D1D67A}" srcOrd="3" destOrd="0" parTransId="{A05E7635-6D45-4554-B8E9-17120C5993CD}" sibTransId="{C45F4F0C-6378-4E61-BEC7-FDA3EC2314E4}"/>
    <dgm:cxn modelId="{1D8716D6-EC20-4B4E-9782-A66CFB13B551}" srcId="{46252A97-C32F-4A37-A499-84B68A7CD0A7}" destId="{360F74BD-E038-4EE2-96BC-F5AC72EEA5E7}" srcOrd="0" destOrd="0" parTransId="{3A534B98-F420-4318-AEE8-78FA18170D5C}" sibTransId="{CD26A21B-C71C-42AC-8480-01F4D35A3263}"/>
    <dgm:cxn modelId="{D90E38F1-7BEE-4E4D-AECC-720622CDE6C0}" srcId="{46252A97-C32F-4A37-A499-84B68A7CD0A7}" destId="{DF94C252-87AD-4B94-BE42-D5D6CDC9C5DC}" srcOrd="1" destOrd="0" parTransId="{953A853F-F816-437B-BEA2-E8DACE812113}" sibTransId="{945B5B61-8D12-49E7-BE66-58FD7BEA02BA}"/>
    <dgm:cxn modelId="{A6A8D2FD-47AF-4112-8870-94B9847F991E}" type="presOf" srcId="{DF94C252-87AD-4B94-BE42-D5D6CDC9C5DC}" destId="{96889DB2-D790-44C8-8E1B-082548976273}" srcOrd="0" destOrd="0" presId="urn:microsoft.com/office/officeart/2008/layout/LinedList"/>
    <dgm:cxn modelId="{963123FE-744E-4181-B9AA-80088541C1C6}" srcId="{46252A97-C32F-4A37-A499-84B68A7CD0A7}" destId="{38CFD68C-DAB3-450A-95EB-CBA0247AF753}" srcOrd="2" destOrd="0" parTransId="{A95D8F85-9DDA-4FBF-9C87-67FA86850A83}" sibTransId="{DEE56FDF-59DE-4D74-950C-68527F6A973D}"/>
    <dgm:cxn modelId="{94431A8B-D3B0-4803-AE72-675CB6E1192B}" type="presParOf" srcId="{7892C698-F176-41AA-A03F-C26AB5AE439C}" destId="{76B7B504-7EE8-4220-85C1-58A61D4E0F50}" srcOrd="0" destOrd="0" presId="urn:microsoft.com/office/officeart/2008/layout/LinedList"/>
    <dgm:cxn modelId="{C5AFE20E-5CD0-42EE-B824-4A9B2AD01BAE}" type="presParOf" srcId="{7892C698-F176-41AA-A03F-C26AB5AE439C}" destId="{FD8DD7DA-D232-46A6-B3A0-AB3CACAC9900}" srcOrd="1" destOrd="0" presId="urn:microsoft.com/office/officeart/2008/layout/LinedList"/>
    <dgm:cxn modelId="{E8AC0C63-BB62-4932-B62E-4B690E176615}" type="presParOf" srcId="{FD8DD7DA-D232-46A6-B3A0-AB3CACAC9900}" destId="{913B4F05-B5D7-4451-BE03-F51C175B862D}" srcOrd="0" destOrd="0" presId="urn:microsoft.com/office/officeart/2008/layout/LinedList"/>
    <dgm:cxn modelId="{EA618AA4-A504-48BE-B19E-58ACEF18D0ED}" type="presParOf" srcId="{FD8DD7DA-D232-46A6-B3A0-AB3CACAC9900}" destId="{BB3502F3-B5CE-4886-B8B6-883FE389F346}" srcOrd="1" destOrd="0" presId="urn:microsoft.com/office/officeart/2008/layout/LinedList"/>
    <dgm:cxn modelId="{E2CC64A4-5B28-4CFA-9AFD-2E8268DE2094}" type="presParOf" srcId="{7892C698-F176-41AA-A03F-C26AB5AE439C}" destId="{88D0AC8E-BFEF-4B79-918D-A874A757CC43}" srcOrd="2" destOrd="0" presId="urn:microsoft.com/office/officeart/2008/layout/LinedList"/>
    <dgm:cxn modelId="{BE23D5FC-488E-42BF-A6B4-CD3D45608D8B}" type="presParOf" srcId="{7892C698-F176-41AA-A03F-C26AB5AE439C}" destId="{98A9B622-AA8A-432B-BC48-B61AA3EA1D00}" srcOrd="3" destOrd="0" presId="urn:microsoft.com/office/officeart/2008/layout/LinedList"/>
    <dgm:cxn modelId="{927A5E83-87FD-4EF3-BEC8-DD4576645C8D}" type="presParOf" srcId="{98A9B622-AA8A-432B-BC48-B61AA3EA1D00}" destId="{96889DB2-D790-44C8-8E1B-082548976273}" srcOrd="0" destOrd="0" presId="urn:microsoft.com/office/officeart/2008/layout/LinedList"/>
    <dgm:cxn modelId="{C7F9117B-D615-47C9-9403-671BC675DBB9}" type="presParOf" srcId="{98A9B622-AA8A-432B-BC48-B61AA3EA1D00}" destId="{56AD1448-3090-4DCA-A4A8-FCDAC3465FE1}" srcOrd="1" destOrd="0" presId="urn:microsoft.com/office/officeart/2008/layout/LinedList"/>
    <dgm:cxn modelId="{676B930B-D076-465C-BCB2-8F683A2F9C13}" type="presParOf" srcId="{7892C698-F176-41AA-A03F-C26AB5AE439C}" destId="{124D22A5-CCEB-4E84-8B23-CFD7DA1E4417}" srcOrd="4" destOrd="0" presId="urn:microsoft.com/office/officeart/2008/layout/LinedList"/>
    <dgm:cxn modelId="{C6D146A5-79A0-48AE-95C5-76A9B3967093}" type="presParOf" srcId="{7892C698-F176-41AA-A03F-C26AB5AE439C}" destId="{C7B7EFA8-D0A6-4F4A-9BBD-E076718E31B0}" srcOrd="5" destOrd="0" presId="urn:microsoft.com/office/officeart/2008/layout/LinedList"/>
    <dgm:cxn modelId="{D9AB2140-0E0D-47CC-89DE-ADB4C0FD654A}" type="presParOf" srcId="{C7B7EFA8-D0A6-4F4A-9BBD-E076718E31B0}" destId="{E5356714-F98E-4E9B-8B9C-299867D57721}" srcOrd="0" destOrd="0" presId="urn:microsoft.com/office/officeart/2008/layout/LinedList"/>
    <dgm:cxn modelId="{201BBBF3-400F-4B4D-B5A4-5B92C1127004}" type="presParOf" srcId="{C7B7EFA8-D0A6-4F4A-9BBD-E076718E31B0}" destId="{525F98E7-62AD-4645-898B-BB279A9C5479}" srcOrd="1" destOrd="0" presId="urn:microsoft.com/office/officeart/2008/layout/LinedList"/>
    <dgm:cxn modelId="{AC2D8EE8-FF74-4F2A-A4E3-B7F641DF4CC4}" type="presParOf" srcId="{7892C698-F176-41AA-A03F-C26AB5AE439C}" destId="{0FCF75DF-8201-4859-BC4D-EF97D5E58495}" srcOrd="6" destOrd="0" presId="urn:microsoft.com/office/officeart/2008/layout/LinedList"/>
    <dgm:cxn modelId="{D0DBCD86-4A8A-4C7A-8BC1-879E7BBE9EC2}" type="presParOf" srcId="{7892C698-F176-41AA-A03F-C26AB5AE439C}" destId="{39695F2B-DDC8-4CE6-9CF4-F40D14FEAA71}" srcOrd="7" destOrd="0" presId="urn:microsoft.com/office/officeart/2008/layout/LinedList"/>
    <dgm:cxn modelId="{4E8DCC60-CFB7-4ADF-940A-A47F0E98C5CB}" type="presParOf" srcId="{39695F2B-DDC8-4CE6-9CF4-F40D14FEAA71}" destId="{0B0A8CBE-0886-4C66-9FC2-E191BA072C8A}" srcOrd="0" destOrd="0" presId="urn:microsoft.com/office/officeart/2008/layout/LinedList"/>
    <dgm:cxn modelId="{0BA381F3-B79F-47C4-A226-9F94E1F61A84}" type="presParOf" srcId="{39695F2B-DDC8-4CE6-9CF4-F40D14FEAA71}" destId="{644898A1-AE58-45E8-955F-D0D415A73F9C}" srcOrd="1" destOrd="0" presId="urn:microsoft.com/office/officeart/2008/layout/LinedList"/>
    <dgm:cxn modelId="{C2FAC14E-6EB9-452B-8093-CF181C7134A1}" type="presParOf" srcId="{7892C698-F176-41AA-A03F-C26AB5AE439C}" destId="{922D8E10-82E2-46DF-ABF9-19BA4A833535}" srcOrd="8" destOrd="0" presId="urn:microsoft.com/office/officeart/2008/layout/LinedList"/>
    <dgm:cxn modelId="{FE832A66-F39A-480F-91E2-BC0564D0320B}" type="presParOf" srcId="{7892C698-F176-41AA-A03F-C26AB5AE439C}" destId="{92D6D9D1-3FC6-4436-BD07-0C96B8CF665C}" srcOrd="9" destOrd="0" presId="urn:microsoft.com/office/officeart/2008/layout/LinedList"/>
    <dgm:cxn modelId="{6F264332-19AF-4E1F-8E2B-4B8CDC992598}" type="presParOf" srcId="{92D6D9D1-3FC6-4436-BD07-0C96B8CF665C}" destId="{4BE4AA55-1834-4A9E-89BD-D8C88E2ACBDE}" srcOrd="0" destOrd="0" presId="urn:microsoft.com/office/officeart/2008/layout/LinedList"/>
    <dgm:cxn modelId="{38274404-8E66-41A2-8D50-96F4EBB1AD47}" type="presParOf" srcId="{92D6D9D1-3FC6-4436-BD07-0C96B8CF665C}" destId="{0B74640E-34F7-4A25-A5CD-4C045501A9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2F6D3D-B49C-41F5-BE40-3E3A52DD85C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734330-101D-4B02-A882-6E8BBFB2D0FD}">
      <dgm:prSet phldrT="[Text]" phldr="0"/>
      <dgm:spPr/>
      <dgm:t>
        <a:bodyPr/>
        <a:lstStyle/>
        <a:p>
          <a:r>
            <a:rPr lang="en-US" b="0" i="1" dirty="0"/>
            <a:t>Enhance Independence</a:t>
          </a:r>
        </a:p>
      </dgm:t>
    </dgm:pt>
    <dgm:pt modelId="{23AFD78A-7D93-4E0D-BAFC-EBB9B3F7E92B}" type="parTrans" cxnId="{7280CB94-1550-4DFB-9B41-3D69B2C62A81}">
      <dgm:prSet/>
      <dgm:spPr/>
      <dgm:t>
        <a:bodyPr/>
        <a:lstStyle/>
        <a:p>
          <a:endParaRPr lang="en-US"/>
        </a:p>
      </dgm:t>
    </dgm:pt>
    <dgm:pt modelId="{262F5A4F-AE8A-4603-9A97-9279A514327C}" type="sibTrans" cxnId="{7280CB94-1550-4DFB-9B41-3D69B2C62A81}">
      <dgm:prSet/>
      <dgm:spPr/>
      <dgm:t>
        <a:bodyPr/>
        <a:lstStyle/>
        <a:p>
          <a:endParaRPr lang="en-US"/>
        </a:p>
      </dgm:t>
    </dgm:pt>
    <dgm:pt modelId="{CECC43E7-357E-4A80-832E-C91B551A1A92}">
      <dgm:prSet phldrT="[Text]" phldr="0"/>
      <dgm:spPr/>
      <dgm:t>
        <a:bodyPr/>
        <a:lstStyle/>
        <a:p>
          <a:r>
            <a:rPr lang="en-US" b="0" i="1" dirty="0"/>
            <a:t>Improve Safety</a:t>
          </a:r>
        </a:p>
      </dgm:t>
    </dgm:pt>
    <dgm:pt modelId="{9E5B3D94-FABC-41B2-96CD-E29AB90DF3CA}" type="parTrans" cxnId="{CC62CBD7-00AB-4FD1-81B8-C8B060EFD0F1}">
      <dgm:prSet/>
      <dgm:spPr/>
      <dgm:t>
        <a:bodyPr/>
        <a:lstStyle/>
        <a:p>
          <a:endParaRPr lang="en-US"/>
        </a:p>
      </dgm:t>
    </dgm:pt>
    <dgm:pt modelId="{47BD98BB-D094-4C7E-8F17-DE5B78F6E89D}" type="sibTrans" cxnId="{CC62CBD7-00AB-4FD1-81B8-C8B060EFD0F1}">
      <dgm:prSet/>
      <dgm:spPr/>
      <dgm:t>
        <a:bodyPr/>
        <a:lstStyle/>
        <a:p>
          <a:endParaRPr lang="en-US"/>
        </a:p>
      </dgm:t>
    </dgm:pt>
    <dgm:pt modelId="{FD749D61-FA86-421B-91A3-F0C9C418F63D}">
      <dgm:prSet phldrT="[Text]" phldr="0"/>
      <dgm:spPr/>
      <dgm:t>
        <a:bodyPr/>
        <a:lstStyle/>
        <a:p>
          <a:r>
            <a:rPr lang="en-US" b="0" i="1" dirty="0"/>
            <a:t>Affordability</a:t>
          </a:r>
        </a:p>
      </dgm:t>
    </dgm:pt>
    <dgm:pt modelId="{0FE9E7E4-C3E4-4365-930F-C0BCEA88C55D}" type="parTrans" cxnId="{B8D176D9-C1E8-4064-898A-5A3A8376BA80}">
      <dgm:prSet/>
      <dgm:spPr/>
      <dgm:t>
        <a:bodyPr/>
        <a:lstStyle/>
        <a:p>
          <a:endParaRPr lang="en-US"/>
        </a:p>
      </dgm:t>
    </dgm:pt>
    <dgm:pt modelId="{0398C71D-1B0F-4485-BFA9-CC7E127129F8}" type="sibTrans" cxnId="{B8D176D9-C1E8-4064-898A-5A3A8376BA80}">
      <dgm:prSet/>
      <dgm:spPr/>
      <dgm:t>
        <a:bodyPr/>
        <a:lstStyle/>
        <a:p>
          <a:endParaRPr lang="en-US"/>
        </a:p>
      </dgm:t>
    </dgm:pt>
    <dgm:pt modelId="{C32299B3-721B-4ECE-89C5-EBAA3AC440A7}">
      <dgm:prSet phldrT="[Text]" phldr="0"/>
      <dgm:spPr/>
      <dgm:t>
        <a:bodyPr/>
        <a:lstStyle/>
        <a:p>
          <a:r>
            <a:rPr lang="en-US" b="0" i="1" dirty="0"/>
            <a:t>Facilitate Access to Information</a:t>
          </a:r>
        </a:p>
      </dgm:t>
    </dgm:pt>
    <dgm:pt modelId="{53E9A5CC-6056-48FE-9F35-6C78B67742A6}" type="parTrans" cxnId="{88512A42-F6ED-4A06-BE2F-C7C0D63293D5}">
      <dgm:prSet/>
      <dgm:spPr/>
      <dgm:t>
        <a:bodyPr/>
        <a:lstStyle/>
        <a:p>
          <a:endParaRPr lang="en-US"/>
        </a:p>
      </dgm:t>
    </dgm:pt>
    <dgm:pt modelId="{B4853B94-75F0-46AE-AE63-ED4FA70C2C49}" type="sibTrans" cxnId="{88512A42-F6ED-4A06-BE2F-C7C0D63293D5}">
      <dgm:prSet/>
      <dgm:spPr/>
      <dgm:t>
        <a:bodyPr/>
        <a:lstStyle/>
        <a:p>
          <a:endParaRPr lang="en-US"/>
        </a:p>
      </dgm:t>
    </dgm:pt>
    <dgm:pt modelId="{6FB81B14-0DAC-4ED8-BB19-B626110D9C5D}">
      <dgm:prSet phldrT="[Text]" phldr="0"/>
      <dgm:spPr/>
      <dgm:t>
        <a:bodyPr/>
        <a:lstStyle/>
        <a:p>
          <a:r>
            <a:rPr lang="en-US" b="0" i="1" dirty="0"/>
            <a:t>Leverage Advanced Technology</a:t>
          </a:r>
        </a:p>
      </dgm:t>
    </dgm:pt>
    <dgm:pt modelId="{E3477CA6-8AE9-4792-9E34-CF9648BC8B56}" type="parTrans" cxnId="{57B1C396-9F7B-430A-93C0-EA52D37087D4}">
      <dgm:prSet/>
      <dgm:spPr/>
      <dgm:t>
        <a:bodyPr/>
        <a:lstStyle/>
        <a:p>
          <a:endParaRPr lang="en-US"/>
        </a:p>
      </dgm:t>
    </dgm:pt>
    <dgm:pt modelId="{3C9ADF28-E958-43E6-A774-30EF14554FEE}" type="sibTrans" cxnId="{57B1C396-9F7B-430A-93C0-EA52D37087D4}">
      <dgm:prSet/>
      <dgm:spPr/>
      <dgm:t>
        <a:bodyPr/>
        <a:lstStyle/>
        <a:p>
          <a:endParaRPr lang="en-US"/>
        </a:p>
      </dgm:t>
    </dgm:pt>
    <dgm:pt modelId="{7D933161-4570-4BF4-B28A-52117E72A70D}" type="pres">
      <dgm:prSet presAssocID="{232F6D3D-B49C-41F5-BE40-3E3A52DD85C5}" presName="root" presStyleCnt="0">
        <dgm:presLayoutVars>
          <dgm:dir/>
          <dgm:resizeHandles val="exact"/>
        </dgm:presLayoutVars>
      </dgm:prSet>
      <dgm:spPr/>
    </dgm:pt>
    <dgm:pt modelId="{113A0F94-491C-4785-A889-04DBD4EA5FE9}" type="pres">
      <dgm:prSet presAssocID="{2F734330-101D-4B02-A882-6E8BBFB2D0FD}" presName="compNode" presStyleCnt="0"/>
      <dgm:spPr/>
    </dgm:pt>
    <dgm:pt modelId="{84E6BC96-8A34-4EBF-BCEC-702DE05C9B65}" type="pres">
      <dgm:prSet presAssocID="{2F734330-101D-4B02-A882-6E8BBFB2D0F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013FC40-FED0-429C-9E56-AFD3E64DBFBD}" type="pres">
      <dgm:prSet presAssocID="{2F734330-101D-4B02-A882-6E8BBFB2D0FD}" presName="spaceRect" presStyleCnt="0"/>
      <dgm:spPr/>
    </dgm:pt>
    <dgm:pt modelId="{1186D384-9A3D-4F88-8232-AD48812C0119}" type="pres">
      <dgm:prSet presAssocID="{2F734330-101D-4B02-A882-6E8BBFB2D0FD}" presName="textRect" presStyleLbl="revTx" presStyleIdx="0" presStyleCnt="5">
        <dgm:presLayoutVars>
          <dgm:chMax val="1"/>
          <dgm:chPref val="1"/>
        </dgm:presLayoutVars>
      </dgm:prSet>
      <dgm:spPr/>
    </dgm:pt>
    <dgm:pt modelId="{2790781E-E4AE-49AF-B7C0-45067FF0E51D}" type="pres">
      <dgm:prSet presAssocID="{262F5A4F-AE8A-4603-9A97-9279A514327C}" presName="sibTrans" presStyleCnt="0"/>
      <dgm:spPr/>
    </dgm:pt>
    <dgm:pt modelId="{74B2F8C4-C8B1-4D5C-A083-9189BDEA31F6}" type="pres">
      <dgm:prSet presAssocID="{CECC43E7-357E-4A80-832E-C91B551A1A92}" presName="compNode" presStyleCnt="0"/>
      <dgm:spPr/>
    </dgm:pt>
    <dgm:pt modelId="{55B73049-0675-4325-AE19-DD05002442BB}" type="pres">
      <dgm:prSet presAssocID="{CECC43E7-357E-4A80-832E-C91B551A1A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D6A6AC2-9F54-4B7C-A9BD-4DB638E9C56F}" type="pres">
      <dgm:prSet presAssocID="{CECC43E7-357E-4A80-832E-C91B551A1A92}" presName="spaceRect" presStyleCnt="0"/>
      <dgm:spPr/>
    </dgm:pt>
    <dgm:pt modelId="{0FA2FC71-007F-4DE5-85BC-D1A4E7B2BBB4}" type="pres">
      <dgm:prSet presAssocID="{CECC43E7-357E-4A80-832E-C91B551A1A92}" presName="textRect" presStyleLbl="revTx" presStyleIdx="1" presStyleCnt="5">
        <dgm:presLayoutVars>
          <dgm:chMax val="1"/>
          <dgm:chPref val="1"/>
        </dgm:presLayoutVars>
      </dgm:prSet>
      <dgm:spPr/>
    </dgm:pt>
    <dgm:pt modelId="{78770C28-84DC-4843-8DB8-1CFF2D0A6162}" type="pres">
      <dgm:prSet presAssocID="{47BD98BB-D094-4C7E-8F17-DE5B78F6E89D}" presName="sibTrans" presStyleCnt="0"/>
      <dgm:spPr/>
    </dgm:pt>
    <dgm:pt modelId="{47105C60-EB6F-4040-98CA-499483707C6E}" type="pres">
      <dgm:prSet presAssocID="{FD749D61-FA86-421B-91A3-F0C9C418F63D}" presName="compNode" presStyleCnt="0"/>
      <dgm:spPr/>
    </dgm:pt>
    <dgm:pt modelId="{ED5C49D7-9A99-46F0-9547-90E8374A3D8D}" type="pres">
      <dgm:prSet presAssocID="{FD749D61-FA86-421B-91A3-F0C9C418F63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DEB44D7-61F5-45D1-918A-5574E7A3F133}" type="pres">
      <dgm:prSet presAssocID="{FD749D61-FA86-421B-91A3-F0C9C418F63D}" presName="spaceRect" presStyleCnt="0"/>
      <dgm:spPr/>
    </dgm:pt>
    <dgm:pt modelId="{C73949BD-FAD7-42C2-82B6-87A8D8494EE9}" type="pres">
      <dgm:prSet presAssocID="{FD749D61-FA86-421B-91A3-F0C9C418F63D}" presName="textRect" presStyleLbl="revTx" presStyleIdx="2" presStyleCnt="5">
        <dgm:presLayoutVars>
          <dgm:chMax val="1"/>
          <dgm:chPref val="1"/>
        </dgm:presLayoutVars>
      </dgm:prSet>
      <dgm:spPr/>
    </dgm:pt>
    <dgm:pt modelId="{7C172AF2-23A0-49D3-87B1-2AE383ECC684}" type="pres">
      <dgm:prSet presAssocID="{0398C71D-1B0F-4485-BFA9-CC7E127129F8}" presName="sibTrans" presStyleCnt="0"/>
      <dgm:spPr/>
    </dgm:pt>
    <dgm:pt modelId="{5D01C762-1F5D-4496-ADD2-CC08531E92F5}" type="pres">
      <dgm:prSet presAssocID="{C32299B3-721B-4ECE-89C5-EBAA3AC440A7}" presName="compNode" presStyleCnt="0"/>
      <dgm:spPr/>
    </dgm:pt>
    <dgm:pt modelId="{4E849A5D-83DB-4832-B4A3-7F0BEAA7A704}" type="pres">
      <dgm:prSet presAssocID="{C32299B3-721B-4ECE-89C5-EBAA3AC440A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C9BC919-2800-4838-9A1F-144A99B57189}" type="pres">
      <dgm:prSet presAssocID="{C32299B3-721B-4ECE-89C5-EBAA3AC440A7}" presName="spaceRect" presStyleCnt="0"/>
      <dgm:spPr/>
    </dgm:pt>
    <dgm:pt modelId="{38764934-0C11-415A-ADDC-C2E109DCDACC}" type="pres">
      <dgm:prSet presAssocID="{C32299B3-721B-4ECE-89C5-EBAA3AC440A7}" presName="textRect" presStyleLbl="revTx" presStyleIdx="3" presStyleCnt="5">
        <dgm:presLayoutVars>
          <dgm:chMax val="1"/>
          <dgm:chPref val="1"/>
        </dgm:presLayoutVars>
      </dgm:prSet>
      <dgm:spPr/>
    </dgm:pt>
    <dgm:pt modelId="{268D0961-2C6B-40EC-92E7-5177FBBE9B06}" type="pres">
      <dgm:prSet presAssocID="{B4853B94-75F0-46AE-AE63-ED4FA70C2C49}" presName="sibTrans" presStyleCnt="0"/>
      <dgm:spPr/>
    </dgm:pt>
    <dgm:pt modelId="{B49B6B04-8018-499F-AC0B-4618EA0DB7C2}" type="pres">
      <dgm:prSet presAssocID="{6FB81B14-0DAC-4ED8-BB19-B626110D9C5D}" presName="compNode" presStyleCnt="0"/>
      <dgm:spPr/>
    </dgm:pt>
    <dgm:pt modelId="{09E4DA46-15BC-40F5-8680-D0A1DDDB2829}" type="pres">
      <dgm:prSet presAssocID="{6FB81B14-0DAC-4ED8-BB19-B626110D9C5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187412F9-830C-49A4-B4B8-6619412F6798}" type="pres">
      <dgm:prSet presAssocID="{6FB81B14-0DAC-4ED8-BB19-B626110D9C5D}" presName="spaceRect" presStyleCnt="0"/>
      <dgm:spPr/>
    </dgm:pt>
    <dgm:pt modelId="{90A86C37-A67F-4F0C-A2C5-025A37D7FF08}" type="pres">
      <dgm:prSet presAssocID="{6FB81B14-0DAC-4ED8-BB19-B626110D9C5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8ED2D0A-6EE6-4CD6-B87D-4A16E8E4149D}" type="presOf" srcId="{2F734330-101D-4B02-A882-6E8BBFB2D0FD}" destId="{1186D384-9A3D-4F88-8232-AD48812C0119}" srcOrd="0" destOrd="0" presId="urn:microsoft.com/office/officeart/2018/2/layout/IconLabelList"/>
    <dgm:cxn modelId="{C33BD80F-3585-4DF8-ACC9-F1CEA2CA91F4}" type="presOf" srcId="{FD749D61-FA86-421B-91A3-F0C9C418F63D}" destId="{C73949BD-FAD7-42C2-82B6-87A8D8494EE9}" srcOrd="0" destOrd="0" presId="urn:microsoft.com/office/officeart/2018/2/layout/IconLabelList"/>
    <dgm:cxn modelId="{88512A42-F6ED-4A06-BE2F-C7C0D63293D5}" srcId="{232F6D3D-B49C-41F5-BE40-3E3A52DD85C5}" destId="{C32299B3-721B-4ECE-89C5-EBAA3AC440A7}" srcOrd="3" destOrd="0" parTransId="{53E9A5CC-6056-48FE-9F35-6C78B67742A6}" sibTransId="{B4853B94-75F0-46AE-AE63-ED4FA70C2C49}"/>
    <dgm:cxn modelId="{CA342A7F-9629-4C18-8BD6-DE0D34E791AC}" type="presOf" srcId="{CECC43E7-357E-4A80-832E-C91B551A1A92}" destId="{0FA2FC71-007F-4DE5-85BC-D1A4E7B2BBB4}" srcOrd="0" destOrd="0" presId="urn:microsoft.com/office/officeart/2018/2/layout/IconLabelList"/>
    <dgm:cxn modelId="{7280CB94-1550-4DFB-9B41-3D69B2C62A81}" srcId="{232F6D3D-B49C-41F5-BE40-3E3A52DD85C5}" destId="{2F734330-101D-4B02-A882-6E8BBFB2D0FD}" srcOrd="0" destOrd="0" parTransId="{23AFD78A-7D93-4E0D-BAFC-EBB9B3F7E92B}" sibTransId="{262F5A4F-AE8A-4603-9A97-9279A514327C}"/>
    <dgm:cxn modelId="{57B1C396-9F7B-430A-93C0-EA52D37087D4}" srcId="{232F6D3D-B49C-41F5-BE40-3E3A52DD85C5}" destId="{6FB81B14-0DAC-4ED8-BB19-B626110D9C5D}" srcOrd="4" destOrd="0" parTransId="{E3477CA6-8AE9-4792-9E34-CF9648BC8B56}" sibTransId="{3C9ADF28-E958-43E6-A774-30EF14554FEE}"/>
    <dgm:cxn modelId="{84FB9D9B-3798-4F27-A27A-82B46AEB67F2}" type="presOf" srcId="{232F6D3D-B49C-41F5-BE40-3E3A52DD85C5}" destId="{7D933161-4570-4BF4-B28A-52117E72A70D}" srcOrd="0" destOrd="0" presId="urn:microsoft.com/office/officeart/2018/2/layout/IconLabelList"/>
    <dgm:cxn modelId="{A8F561CD-2D37-4FCC-89B5-26264DE54259}" type="presOf" srcId="{6FB81B14-0DAC-4ED8-BB19-B626110D9C5D}" destId="{90A86C37-A67F-4F0C-A2C5-025A37D7FF08}" srcOrd="0" destOrd="0" presId="urn:microsoft.com/office/officeart/2018/2/layout/IconLabelList"/>
    <dgm:cxn modelId="{CC62CBD7-00AB-4FD1-81B8-C8B060EFD0F1}" srcId="{232F6D3D-B49C-41F5-BE40-3E3A52DD85C5}" destId="{CECC43E7-357E-4A80-832E-C91B551A1A92}" srcOrd="1" destOrd="0" parTransId="{9E5B3D94-FABC-41B2-96CD-E29AB90DF3CA}" sibTransId="{47BD98BB-D094-4C7E-8F17-DE5B78F6E89D}"/>
    <dgm:cxn modelId="{B8D176D9-C1E8-4064-898A-5A3A8376BA80}" srcId="{232F6D3D-B49C-41F5-BE40-3E3A52DD85C5}" destId="{FD749D61-FA86-421B-91A3-F0C9C418F63D}" srcOrd="2" destOrd="0" parTransId="{0FE9E7E4-C3E4-4365-930F-C0BCEA88C55D}" sibTransId="{0398C71D-1B0F-4485-BFA9-CC7E127129F8}"/>
    <dgm:cxn modelId="{FCE39AF1-3648-4A1E-A1F4-AE285274ED58}" type="presOf" srcId="{C32299B3-721B-4ECE-89C5-EBAA3AC440A7}" destId="{38764934-0C11-415A-ADDC-C2E109DCDACC}" srcOrd="0" destOrd="0" presId="urn:microsoft.com/office/officeart/2018/2/layout/IconLabelList"/>
    <dgm:cxn modelId="{A4D42183-B3E8-40ED-B9F3-7694575F97AB}" type="presParOf" srcId="{7D933161-4570-4BF4-B28A-52117E72A70D}" destId="{113A0F94-491C-4785-A889-04DBD4EA5FE9}" srcOrd="0" destOrd="0" presId="urn:microsoft.com/office/officeart/2018/2/layout/IconLabelList"/>
    <dgm:cxn modelId="{06568D0B-7D18-4474-83C2-E812BCC605B6}" type="presParOf" srcId="{113A0F94-491C-4785-A889-04DBD4EA5FE9}" destId="{84E6BC96-8A34-4EBF-BCEC-702DE05C9B65}" srcOrd="0" destOrd="0" presId="urn:microsoft.com/office/officeart/2018/2/layout/IconLabelList"/>
    <dgm:cxn modelId="{6BBFE975-ABE7-45C4-8862-B214D27C1C80}" type="presParOf" srcId="{113A0F94-491C-4785-A889-04DBD4EA5FE9}" destId="{B013FC40-FED0-429C-9E56-AFD3E64DBFBD}" srcOrd="1" destOrd="0" presId="urn:microsoft.com/office/officeart/2018/2/layout/IconLabelList"/>
    <dgm:cxn modelId="{C9FE5299-827A-4059-8AFB-2E5ED0A35D7F}" type="presParOf" srcId="{113A0F94-491C-4785-A889-04DBD4EA5FE9}" destId="{1186D384-9A3D-4F88-8232-AD48812C0119}" srcOrd="2" destOrd="0" presId="urn:microsoft.com/office/officeart/2018/2/layout/IconLabelList"/>
    <dgm:cxn modelId="{FEBE5401-5B6C-4E18-BAEE-F7FF75B9C9AD}" type="presParOf" srcId="{7D933161-4570-4BF4-B28A-52117E72A70D}" destId="{2790781E-E4AE-49AF-B7C0-45067FF0E51D}" srcOrd="1" destOrd="0" presId="urn:microsoft.com/office/officeart/2018/2/layout/IconLabelList"/>
    <dgm:cxn modelId="{F8F2CC93-03BB-41B8-9B66-28D61F37984B}" type="presParOf" srcId="{7D933161-4570-4BF4-B28A-52117E72A70D}" destId="{74B2F8C4-C8B1-4D5C-A083-9189BDEA31F6}" srcOrd="2" destOrd="0" presId="urn:microsoft.com/office/officeart/2018/2/layout/IconLabelList"/>
    <dgm:cxn modelId="{C4B1DEB9-C634-4D34-9E2E-EEE68B8B70BC}" type="presParOf" srcId="{74B2F8C4-C8B1-4D5C-A083-9189BDEA31F6}" destId="{55B73049-0675-4325-AE19-DD05002442BB}" srcOrd="0" destOrd="0" presId="urn:microsoft.com/office/officeart/2018/2/layout/IconLabelList"/>
    <dgm:cxn modelId="{4903EDBA-640F-4010-B267-AD8393EE6DDE}" type="presParOf" srcId="{74B2F8C4-C8B1-4D5C-A083-9189BDEA31F6}" destId="{0D6A6AC2-9F54-4B7C-A9BD-4DB638E9C56F}" srcOrd="1" destOrd="0" presId="urn:microsoft.com/office/officeart/2018/2/layout/IconLabelList"/>
    <dgm:cxn modelId="{995D37AA-D1E9-4B7E-A315-4DB7D36D1282}" type="presParOf" srcId="{74B2F8C4-C8B1-4D5C-A083-9189BDEA31F6}" destId="{0FA2FC71-007F-4DE5-85BC-D1A4E7B2BBB4}" srcOrd="2" destOrd="0" presId="urn:microsoft.com/office/officeart/2018/2/layout/IconLabelList"/>
    <dgm:cxn modelId="{824B87FD-15FB-42B7-83D3-D36D14336393}" type="presParOf" srcId="{7D933161-4570-4BF4-B28A-52117E72A70D}" destId="{78770C28-84DC-4843-8DB8-1CFF2D0A6162}" srcOrd="3" destOrd="0" presId="urn:microsoft.com/office/officeart/2018/2/layout/IconLabelList"/>
    <dgm:cxn modelId="{18B8EE21-D023-4686-AC36-FDFA18EB43ED}" type="presParOf" srcId="{7D933161-4570-4BF4-B28A-52117E72A70D}" destId="{47105C60-EB6F-4040-98CA-499483707C6E}" srcOrd="4" destOrd="0" presId="urn:microsoft.com/office/officeart/2018/2/layout/IconLabelList"/>
    <dgm:cxn modelId="{8770B5E0-CA92-4222-86B8-3671041A5D53}" type="presParOf" srcId="{47105C60-EB6F-4040-98CA-499483707C6E}" destId="{ED5C49D7-9A99-46F0-9547-90E8374A3D8D}" srcOrd="0" destOrd="0" presId="urn:microsoft.com/office/officeart/2018/2/layout/IconLabelList"/>
    <dgm:cxn modelId="{D12A7F70-FCF4-4CBC-8BDB-1A22985A35AA}" type="presParOf" srcId="{47105C60-EB6F-4040-98CA-499483707C6E}" destId="{4DEB44D7-61F5-45D1-918A-5574E7A3F133}" srcOrd="1" destOrd="0" presId="urn:microsoft.com/office/officeart/2018/2/layout/IconLabelList"/>
    <dgm:cxn modelId="{DB4D7813-921B-4732-AB92-F9869504196A}" type="presParOf" srcId="{47105C60-EB6F-4040-98CA-499483707C6E}" destId="{C73949BD-FAD7-42C2-82B6-87A8D8494EE9}" srcOrd="2" destOrd="0" presId="urn:microsoft.com/office/officeart/2018/2/layout/IconLabelList"/>
    <dgm:cxn modelId="{D229FB30-49C8-42A5-BDF7-A320DCD6A93E}" type="presParOf" srcId="{7D933161-4570-4BF4-B28A-52117E72A70D}" destId="{7C172AF2-23A0-49D3-87B1-2AE383ECC684}" srcOrd="5" destOrd="0" presId="urn:microsoft.com/office/officeart/2018/2/layout/IconLabelList"/>
    <dgm:cxn modelId="{89AFB884-2C1B-4409-AE53-78DBD1760D6C}" type="presParOf" srcId="{7D933161-4570-4BF4-B28A-52117E72A70D}" destId="{5D01C762-1F5D-4496-ADD2-CC08531E92F5}" srcOrd="6" destOrd="0" presId="urn:microsoft.com/office/officeart/2018/2/layout/IconLabelList"/>
    <dgm:cxn modelId="{68871FAF-6E5E-4372-8ADC-C2ED2AE597C4}" type="presParOf" srcId="{5D01C762-1F5D-4496-ADD2-CC08531E92F5}" destId="{4E849A5D-83DB-4832-B4A3-7F0BEAA7A704}" srcOrd="0" destOrd="0" presId="urn:microsoft.com/office/officeart/2018/2/layout/IconLabelList"/>
    <dgm:cxn modelId="{FB95FC8F-543B-4099-A868-D18947540B08}" type="presParOf" srcId="{5D01C762-1F5D-4496-ADD2-CC08531E92F5}" destId="{8C9BC919-2800-4838-9A1F-144A99B57189}" srcOrd="1" destOrd="0" presId="urn:microsoft.com/office/officeart/2018/2/layout/IconLabelList"/>
    <dgm:cxn modelId="{3011B320-4206-49F8-92A5-9DF3C6223864}" type="presParOf" srcId="{5D01C762-1F5D-4496-ADD2-CC08531E92F5}" destId="{38764934-0C11-415A-ADDC-C2E109DCDACC}" srcOrd="2" destOrd="0" presId="urn:microsoft.com/office/officeart/2018/2/layout/IconLabelList"/>
    <dgm:cxn modelId="{19B654C9-9D96-4789-9CDA-B5A478F76F11}" type="presParOf" srcId="{7D933161-4570-4BF4-B28A-52117E72A70D}" destId="{268D0961-2C6B-40EC-92E7-5177FBBE9B06}" srcOrd="7" destOrd="0" presId="urn:microsoft.com/office/officeart/2018/2/layout/IconLabelList"/>
    <dgm:cxn modelId="{D2D6566A-BC17-43AA-8727-F692B7E6A88D}" type="presParOf" srcId="{7D933161-4570-4BF4-B28A-52117E72A70D}" destId="{B49B6B04-8018-499F-AC0B-4618EA0DB7C2}" srcOrd="8" destOrd="0" presId="urn:microsoft.com/office/officeart/2018/2/layout/IconLabelList"/>
    <dgm:cxn modelId="{BE2F7A7A-D86A-473E-A4A5-19185D92D35E}" type="presParOf" srcId="{B49B6B04-8018-499F-AC0B-4618EA0DB7C2}" destId="{09E4DA46-15BC-40F5-8680-D0A1DDDB2829}" srcOrd="0" destOrd="0" presId="urn:microsoft.com/office/officeart/2018/2/layout/IconLabelList"/>
    <dgm:cxn modelId="{6B06C615-9D05-406A-820C-DADF913134BA}" type="presParOf" srcId="{B49B6B04-8018-499F-AC0B-4618EA0DB7C2}" destId="{187412F9-830C-49A4-B4B8-6619412F6798}" srcOrd="1" destOrd="0" presId="urn:microsoft.com/office/officeart/2018/2/layout/IconLabelList"/>
    <dgm:cxn modelId="{D027F026-5D03-4ECA-B905-C0FF856F24A2}" type="presParOf" srcId="{B49B6B04-8018-499F-AC0B-4618EA0DB7C2}" destId="{90A86C37-A67F-4F0C-A2C5-025A37D7FF0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7B504-7EE8-4220-85C1-58A61D4E0F50}">
      <dsp:nvSpPr>
        <dsp:cNvPr id="0" name=""/>
        <dsp:cNvSpPr/>
      </dsp:nvSpPr>
      <dsp:spPr>
        <a:xfrm>
          <a:off x="0" y="580"/>
          <a:ext cx="552894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13B4F05-B5D7-4451-BE03-F51C175B862D}">
      <dsp:nvSpPr>
        <dsp:cNvPr id="0" name=""/>
        <dsp:cNvSpPr/>
      </dsp:nvSpPr>
      <dsp:spPr>
        <a:xfrm>
          <a:off x="0" y="580"/>
          <a:ext cx="5528941" cy="950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/>
            <a:t>Limited Independence</a:t>
          </a:r>
        </a:p>
      </dsp:txBody>
      <dsp:txXfrm>
        <a:off x="0" y="580"/>
        <a:ext cx="5528941" cy="950128"/>
      </dsp:txXfrm>
    </dsp:sp>
    <dsp:sp modelId="{88D0AC8E-BFEF-4B79-918D-A874A757CC43}">
      <dsp:nvSpPr>
        <dsp:cNvPr id="0" name=""/>
        <dsp:cNvSpPr/>
      </dsp:nvSpPr>
      <dsp:spPr>
        <a:xfrm>
          <a:off x="0" y="950708"/>
          <a:ext cx="552894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889DB2-D790-44C8-8E1B-082548976273}">
      <dsp:nvSpPr>
        <dsp:cNvPr id="0" name=""/>
        <dsp:cNvSpPr/>
      </dsp:nvSpPr>
      <dsp:spPr>
        <a:xfrm>
          <a:off x="0" y="950708"/>
          <a:ext cx="5528941" cy="950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/>
            <a:t>Safety Concerns</a:t>
          </a:r>
        </a:p>
      </dsp:txBody>
      <dsp:txXfrm>
        <a:off x="0" y="950708"/>
        <a:ext cx="5528941" cy="950128"/>
      </dsp:txXfrm>
    </dsp:sp>
    <dsp:sp modelId="{124D22A5-CCEB-4E84-8B23-CFD7DA1E4417}">
      <dsp:nvSpPr>
        <dsp:cNvPr id="0" name=""/>
        <dsp:cNvSpPr/>
      </dsp:nvSpPr>
      <dsp:spPr>
        <a:xfrm>
          <a:off x="0" y="1900836"/>
          <a:ext cx="552894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356714-F98E-4E9B-8B9C-299867D57721}">
      <dsp:nvSpPr>
        <dsp:cNvPr id="0" name=""/>
        <dsp:cNvSpPr/>
      </dsp:nvSpPr>
      <dsp:spPr>
        <a:xfrm>
          <a:off x="0" y="1900836"/>
          <a:ext cx="5528941" cy="950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/>
            <a:t>Information </a:t>
          </a:r>
          <a:r>
            <a:rPr lang="en-US" sz="4100" b="1" kern="1200" dirty="0">
              <a:latin typeface="Calibri Light" panose="020F0302020204030204"/>
            </a:rPr>
            <a:t>Accessibility</a:t>
          </a:r>
          <a:endParaRPr lang="en-US" sz="4100" b="1" kern="1200" dirty="0"/>
        </a:p>
      </dsp:txBody>
      <dsp:txXfrm>
        <a:off x="0" y="1900836"/>
        <a:ext cx="5528941" cy="950128"/>
      </dsp:txXfrm>
    </dsp:sp>
    <dsp:sp modelId="{0FCF75DF-8201-4859-BC4D-EF97D5E58495}">
      <dsp:nvSpPr>
        <dsp:cNvPr id="0" name=""/>
        <dsp:cNvSpPr/>
      </dsp:nvSpPr>
      <dsp:spPr>
        <a:xfrm>
          <a:off x="0" y="2850965"/>
          <a:ext cx="552894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B0A8CBE-0886-4C66-9FC2-E191BA072C8A}">
      <dsp:nvSpPr>
        <dsp:cNvPr id="0" name=""/>
        <dsp:cNvSpPr/>
      </dsp:nvSpPr>
      <dsp:spPr>
        <a:xfrm>
          <a:off x="0" y="2850965"/>
          <a:ext cx="5528941" cy="950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/>
            <a:t>Financial Constraints</a:t>
          </a:r>
        </a:p>
      </dsp:txBody>
      <dsp:txXfrm>
        <a:off x="0" y="2850965"/>
        <a:ext cx="5528941" cy="950128"/>
      </dsp:txXfrm>
    </dsp:sp>
    <dsp:sp modelId="{922D8E10-82E2-46DF-ABF9-19BA4A833535}">
      <dsp:nvSpPr>
        <dsp:cNvPr id="0" name=""/>
        <dsp:cNvSpPr/>
      </dsp:nvSpPr>
      <dsp:spPr>
        <a:xfrm>
          <a:off x="0" y="3801093"/>
          <a:ext cx="5528941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E4AA55-1834-4A9E-89BD-D8C88E2ACBDE}">
      <dsp:nvSpPr>
        <dsp:cNvPr id="0" name=""/>
        <dsp:cNvSpPr/>
      </dsp:nvSpPr>
      <dsp:spPr>
        <a:xfrm>
          <a:off x="0" y="3801093"/>
          <a:ext cx="5528941" cy="950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/>
            <a:t>Technology Barriers</a:t>
          </a:r>
        </a:p>
      </dsp:txBody>
      <dsp:txXfrm>
        <a:off x="0" y="3801093"/>
        <a:ext cx="5528941" cy="950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6BC96-8A34-4EBF-BCEC-702DE05C9B65}">
      <dsp:nvSpPr>
        <dsp:cNvPr id="0" name=""/>
        <dsp:cNvSpPr/>
      </dsp:nvSpPr>
      <dsp:spPr>
        <a:xfrm>
          <a:off x="723382" y="230421"/>
          <a:ext cx="651005" cy="6510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6D384-9A3D-4F88-8232-AD48812C0119}">
      <dsp:nvSpPr>
        <dsp:cNvPr id="0" name=""/>
        <dsp:cNvSpPr/>
      </dsp:nvSpPr>
      <dsp:spPr>
        <a:xfrm>
          <a:off x="325546" y="1105191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 dirty="0"/>
            <a:t>Enhance Independence</a:t>
          </a:r>
        </a:p>
      </dsp:txBody>
      <dsp:txXfrm>
        <a:off x="325546" y="1105191"/>
        <a:ext cx="1446679" cy="578671"/>
      </dsp:txXfrm>
    </dsp:sp>
    <dsp:sp modelId="{55B73049-0675-4325-AE19-DD05002442BB}">
      <dsp:nvSpPr>
        <dsp:cNvPr id="0" name=""/>
        <dsp:cNvSpPr/>
      </dsp:nvSpPr>
      <dsp:spPr>
        <a:xfrm>
          <a:off x="2423231" y="230421"/>
          <a:ext cx="651005" cy="6510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2FC71-007F-4DE5-85BC-D1A4E7B2BBB4}">
      <dsp:nvSpPr>
        <dsp:cNvPr id="0" name=""/>
        <dsp:cNvSpPr/>
      </dsp:nvSpPr>
      <dsp:spPr>
        <a:xfrm>
          <a:off x="2025394" y="1105191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 dirty="0"/>
            <a:t>Improve Safety</a:t>
          </a:r>
        </a:p>
      </dsp:txBody>
      <dsp:txXfrm>
        <a:off x="2025394" y="1105191"/>
        <a:ext cx="1446679" cy="578671"/>
      </dsp:txXfrm>
    </dsp:sp>
    <dsp:sp modelId="{ED5C49D7-9A99-46F0-9547-90E8374A3D8D}">
      <dsp:nvSpPr>
        <dsp:cNvPr id="0" name=""/>
        <dsp:cNvSpPr/>
      </dsp:nvSpPr>
      <dsp:spPr>
        <a:xfrm>
          <a:off x="4123080" y="230421"/>
          <a:ext cx="651005" cy="6510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949BD-FAD7-42C2-82B6-87A8D8494EE9}">
      <dsp:nvSpPr>
        <dsp:cNvPr id="0" name=""/>
        <dsp:cNvSpPr/>
      </dsp:nvSpPr>
      <dsp:spPr>
        <a:xfrm>
          <a:off x="3725243" y="1105191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 dirty="0"/>
            <a:t>Affordability</a:t>
          </a:r>
        </a:p>
      </dsp:txBody>
      <dsp:txXfrm>
        <a:off x="3725243" y="1105191"/>
        <a:ext cx="1446679" cy="578671"/>
      </dsp:txXfrm>
    </dsp:sp>
    <dsp:sp modelId="{4E849A5D-83DB-4832-B4A3-7F0BEAA7A704}">
      <dsp:nvSpPr>
        <dsp:cNvPr id="0" name=""/>
        <dsp:cNvSpPr/>
      </dsp:nvSpPr>
      <dsp:spPr>
        <a:xfrm>
          <a:off x="1573307" y="2045532"/>
          <a:ext cx="651005" cy="6510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64934-0C11-415A-ADDC-C2E109DCDACC}">
      <dsp:nvSpPr>
        <dsp:cNvPr id="0" name=""/>
        <dsp:cNvSpPr/>
      </dsp:nvSpPr>
      <dsp:spPr>
        <a:xfrm>
          <a:off x="1175470" y="2920302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 dirty="0"/>
            <a:t>Facilitate Access to Information</a:t>
          </a:r>
        </a:p>
      </dsp:txBody>
      <dsp:txXfrm>
        <a:off x="1175470" y="2920302"/>
        <a:ext cx="1446679" cy="578671"/>
      </dsp:txXfrm>
    </dsp:sp>
    <dsp:sp modelId="{09E4DA46-15BC-40F5-8680-D0A1DDDB2829}">
      <dsp:nvSpPr>
        <dsp:cNvPr id="0" name=""/>
        <dsp:cNvSpPr/>
      </dsp:nvSpPr>
      <dsp:spPr>
        <a:xfrm>
          <a:off x="3273155" y="2045532"/>
          <a:ext cx="651005" cy="6510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86C37-A67F-4F0C-A2C5-025A37D7FF08}">
      <dsp:nvSpPr>
        <dsp:cNvPr id="0" name=""/>
        <dsp:cNvSpPr/>
      </dsp:nvSpPr>
      <dsp:spPr>
        <a:xfrm>
          <a:off x="2875318" y="2920302"/>
          <a:ext cx="1446679" cy="578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 dirty="0"/>
            <a:t>Leverage Advanced Technology</a:t>
          </a:r>
        </a:p>
      </dsp:txBody>
      <dsp:txXfrm>
        <a:off x="2875318" y="2920302"/>
        <a:ext cx="1446679" cy="578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7425DB80-6B90-A44C-563D-D8195C956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5" b="20970"/>
          <a:stretch/>
        </p:blipFill>
        <p:spPr>
          <a:xfrm>
            <a:off x="4275955" y="3814825"/>
            <a:ext cx="7874292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EC865F-528B-F098-DE8E-20A7A7AF44FC}"/>
              </a:ext>
            </a:extLst>
          </p:cNvPr>
          <p:cNvGrpSpPr/>
          <p:nvPr/>
        </p:nvGrpSpPr>
        <p:grpSpPr>
          <a:xfrm>
            <a:off x="20" y="10"/>
            <a:ext cx="12191982" cy="6857990"/>
            <a:chOff x="20" y="10"/>
            <a:chExt cx="12191982" cy="6857990"/>
          </a:xfrm>
        </p:grpSpPr>
        <p:pic>
          <p:nvPicPr>
            <p:cNvPr id="7" name="Picture 6" descr="A person crossing a street with a cane&#10;&#10;Description automatically generated">
              <a:extLst>
                <a:ext uri="{FF2B5EF4-FFF2-40B4-BE49-F238E27FC236}">
                  <a16:creationId xmlns:a16="http://schemas.microsoft.com/office/drawing/2014/main" id="{B99D5182-EDB2-64E5-E5F0-2F1C0620F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" r="-3" b="14462"/>
            <a:stretch/>
          </p:blipFill>
          <p:spPr>
            <a:xfrm>
              <a:off x="5622233" y="10"/>
              <a:ext cx="6569769" cy="3750724"/>
            </a:xfrm>
            <a:custGeom>
              <a:avLst/>
              <a:gdLst/>
              <a:ahLst/>
              <a:cxnLst/>
              <a:rect l="l" t="t" r="r" b="b"/>
              <a:pathLst>
                <a:path w="6569769" h="3750734">
                  <a:moveTo>
                    <a:pt x="1738471" y="0"/>
                  </a:moveTo>
                  <a:lnTo>
                    <a:pt x="6569769" y="0"/>
                  </a:lnTo>
                  <a:lnTo>
                    <a:pt x="6569769" y="3750734"/>
                  </a:lnTo>
                  <a:lnTo>
                    <a:pt x="0" y="3750734"/>
                  </a:lnTo>
                  <a:close/>
                </a:path>
              </a:pathLst>
            </a:custGeom>
          </p:spPr>
        </p:pic>
        <p:pic>
          <p:nvPicPr>
            <p:cNvPr id="4" name="Content Placeholder 3" descr="An old person walking across a crosswalk&#10;&#10;Description automatically generated">
              <a:extLst>
                <a:ext uri="{FF2B5EF4-FFF2-40B4-BE49-F238E27FC236}">
                  <a16:creationId xmlns:a16="http://schemas.microsoft.com/office/drawing/2014/main" id="{DE924B7B-6C52-57E1-3292-9D8A73C1A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76" r="19094" b="-1"/>
            <a:stretch/>
          </p:blipFill>
          <p:spPr>
            <a:xfrm>
              <a:off x="20" y="10"/>
              <a:ext cx="7503091" cy="6857990"/>
            </a:xfrm>
            <a:custGeom>
              <a:avLst/>
              <a:gdLst/>
              <a:ahLst/>
              <a:cxnLst/>
              <a:rect l="l" t="t" r="r" b="b"/>
              <a:pathLst>
                <a:path w="7503111" h="6858000">
                  <a:moveTo>
                    <a:pt x="0" y="0"/>
                  </a:moveTo>
                  <a:lnTo>
                    <a:pt x="677334" y="0"/>
                  </a:lnTo>
                  <a:lnTo>
                    <a:pt x="1168036" y="0"/>
                  </a:lnTo>
                  <a:lnTo>
                    <a:pt x="1205499" y="0"/>
                  </a:lnTo>
                  <a:lnTo>
                    <a:pt x="1647632" y="0"/>
                  </a:lnTo>
                  <a:lnTo>
                    <a:pt x="7215401" y="0"/>
                  </a:lnTo>
                  <a:lnTo>
                    <a:pt x="4041567" y="6852993"/>
                  </a:lnTo>
                  <a:lnTo>
                    <a:pt x="7503111" y="6852993"/>
                  </a:lnTo>
                  <a:lnTo>
                    <a:pt x="7503111" y="6852994"/>
                  </a:lnTo>
                  <a:lnTo>
                    <a:pt x="1647632" y="6852994"/>
                  </a:lnTo>
                  <a:lnTo>
                    <a:pt x="164763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85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bstract background of motion lines">
            <a:extLst>
              <a:ext uri="{FF2B5EF4-FFF2-40B4-BE49-F238E27FC236}">
                <a16:creationId xmlns:a16="http://schemas.microsoft.com/office/drawing/2014/main" id="{608C2ED6-C819-F44A-50E4-EFB9218BC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 descr="Abstract background of luminous blue">
            <a:extLst>
              <a:ext uri="{FF2B5EF4-FFF2-40B4-BE49-F238E27FC236}">
                <a16:creationId xmlns:a16="http://schemas.microsoft.com/office/drawing/2014/main" id="{D393DB03-63C0-95B2-96D6-8C2C3C5EE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73" r="14717" b="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608BD-CB67-EE8D-2E45-23C3232A04F4}"/>
              </a:ext>
            </a:extLst>
          </p:cNvPr>
          <p:cNvSpPr txBox="1"/>
          <p:nvPr/>
        </p:nvSpPr>
        <p:spPr>
          <a:xfrm>
            <a:off x="405800" y="2225135"/>
            <a:ext cx="4806469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b="1" i="1" dirty="0">
                <a:solidFill>
                  <a:schemeClr val="bg1"/>
                </a:solidFill>
                <a:ea typeface="+mn-lt"/>
                <a:cs typeface="+mn-lt"/>
              </a:rPr>
              <a:t>GPS Navigation</a:t>
            </a:r>
          </a:p>
          <a:p>
            <a:pPr algn="ctr"/>
            <a:r>
              <a:rPr lang="en-US" sz="5000" b="1" i="1" dirty="0">
                <a:solidFill>
                  <a:schemeClr val="bg1"/>
                </a:solidFill>
                <a:cs typeface="Calibri"/>
              </a:rPr>
              <a:t>And</a:t>
            </a:r>
          </a:p>
          <a:p>
            <a:pPr algn="ctr"/>
            <a:r>
              <a:rPr lang="en-US" sz="5000" b="1" i="1" dirty="0">
                <a:solidFill>
                  <a:schemeClr val="bg1"/>
                </a:solidFill>
                <a:ea typeface="+mn-lt"/>
                <a:cs typeface="+mn-lt"/>
              </a:rPr>
              <a:t>SOS Functionality</a:t>
            </a:r>
            <a:endParaRPr lang="en-US" b="1" i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3" name="Picture 22" descr="A close-up of a device&#10;&#10;Description automatically generated">
            <a:extLst>
              <a:ext uri="{FF2B5EF4-FFF2-40B4-BE49-F238E27FC236}">
                <a16:creationId xmlns:a16="http://schemas.microsoft.com/office/drawing/2014/main" id="{C8DA04DA-3D67-1967-A3B9-76824530F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92" r="252" b="11417"/>
          <a:stretch/>
        </p:blipFill>
        <p:spPr>
          <a:xfrm>
            <a:off x="5678162" y="1871562"/>
            <a:ext cx="6356619" cy="309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6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bstract background of motion lines">
            <a:extLst>
              <a:ext uri="{FF2B5EF4-FFF2-40B4-BE49-F238E27FC236}">
                <a16:creationId xmlns:a16="http://schemas.microsoft.com/office/drawing/2014/main" id="{608C2ED6-C819-F44A-50E4-EFB9218BC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 descr="Abstract background of luminous blue">
            <a:extLst>
              <a:ext uri="{FF2B5EF4-FFF2-40B4-BE49-F238E27FC236}">
                <a16:creationId xmlns:a16="http://schemas.microsoft.com/office/drawing/2014/main" id="{D393DB03-63C0-95B2-96D6-8C2C3C5EE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73" r="14717" b="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608BD-CB67-EE8D-2E45-23C3232A04F4}"/>
              </a:ext>
            </a:extLst>
          </p:cNvPr>
          <p:cNvSpPr txBox="1"/>
          <p:nvPr/>
        </p:nvSpPr>
        <p:spPr>
          <a:xfrm>
            <a:off x="161385" y="3001512"/>
            <a:ext cx="480646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b="1" i="1" dirty="0">
                <a:solidFill>
                  <a:schemeClr val="bg1"/>
                </a:solidFill>
                <a:ea typeface="+mn-lt"/>
                <a:cs typeface="+mn-lt"/>
              </a:rPr>
              <a:t>Audio Output</a:t>
            </a:r>
            <a:endParaRPr lang="en-US" b="1" i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" name="Picture 1" descr="A person wearing a device on his head&#10;&#10;Description automatically generated">
            <a:extLst>
              <a:ext uri="{FF2B5EF4-FFF2-40B4-BE49-F238E27FC236}">
                <a16:creationId xmlns:a16="http://schemas.microsoft.com/office/drawing/2014/main" id="{208C55CD-1BA5-9276-F92D-14449CC6F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679" y="1715337"/>
            <a:ext cx="6354793" cy="35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3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39BE-4D00-E9DA-09DA-301C1966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10"/>
            <a:ext cx="10515600" cy="1325563"/>
          </a:xfrm>
        </p:spPr>
        <p:txBody>
          <a:bodyPr/>
          <a:lstStyle/>
          <a:p>
            <a:pPr algn="ctr"/>
            <a:r>
              <a:rPr lang="en-US" sz="5500" b="1" i="1" dirty="0" err="1">
                <a:solidFill>
                  <a:schemeClr val="bg1"/>
                </a:solidFill>
                <a:latin typeface="Calibri"/>
                <a:cs typeface="Calibri Light"/>
              </a:rPr>
              <a:t>WorkFlow</a:t>
            </a:r>
            <a:r>
              <a:rPr lang="en-US" sz="5500" b="1" i="1" dirty="0">
                <a:solidFill>
                  <a:schemeClr val="bg1"/>
                </a:solidFill>
                <a:latin typeface="Calibri"/>
                <a:cs typeface="Calibri Light"/>
              </a:rPr>
              <a:t> Diagram</a:t>
            </a:r>
            <a:endParaRPr lang="en-US" sz="5500" b="1" i="1">
              <a:solidFill>
                <a:schemeClr val="bg1"/>
              </a:solidFill>
              <a:latin typeface="Calibri"/>
              <a:cs typeface="Calibri Light"/>
            </a:endParaRPr>
          </a:p>
        </p:txBody>
      </p:sp>
      <p:pic>
        <p:nvPicPr>
          <p:cNvPr id="4" name="Content Placeholder 3" descr="A diagram of a system&#10;&#10;Description automatically generated">
            <a:extLst>
              <a:ext uri="{FF2B5EF4-FFF2-40B4-BE49-F238E27FC236}">
                <a16:creationId xmlns:a16="http://schemas.microsoft.com/office/drawing/2014/main" id="{80584C37-B18A-F380-2666-962479FE3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604" y="1188771"/>
            <a:ext cx="10941169" cy="5466895"/>
          </a:xfrm>
        </p:spPr>
      </p:pic>
    </p:spTree>
    <p:extLst>
      <p:ext uri="{BB962C8B-B14F-4D97-AF65-F5344CB8AC3E}">
        <p14:creationId xmlns:p14="http://schemas.microsoft.com/office/powerpoint/2010/main" val="598296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3FC448D-D3CF-B3FE-7D64-56799D08F73F}"/>
              </a:ext>
            </a:extLst>
          </p:cNvPr>
          <p:cNvSpPr txBox="1">
            <a:spLocks/>
          </p:cNvSpPr>
          <p:nvPr/>
        </p:nvSpPr>
        <p:spPr>
          <a:xfrm>
            <a:off x="680908" y="914505"/>
            <a:ext cx="10410129" cy="1856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3272"/>
            <a:r>
              <a:rPr lang="en-US" sz="6750" b="1" dirty="0">
                <a:solidFill>
                  <a:schemeClr val="bg1"/>
                </a:solidFill>
                <a:cs typeface="Calibri Light"/>
              </a:rPr>
              <a:t>Team members:-</a:t>
            </a:r>
            <a:endParaRPr lang="en-US" sz="6750" b="1">
              <a:solidFill>
                <a:schemeClr val="bg1"/>
              </a:solidFill>
              <a:ea typeface="Calibri Light" panose="020F0302020204030204"/>
              <a:cs typeface="Calibri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A26AA2-36BB-D7E3-1409-CD0BC2D18654}"/>
              </a:ext>
            </a:extLst>
          </p:cNvPr>
          <p:cNvGrpSpPr/>
          <p:nvPr/>
        </p:nvGrpSpPr>
        <p:grpSpPr>
          <a:xfrm>
            <a:off x="637519" y="2694559"/>
            <a:ext cx="10243675" cy="2491841"/>
            <a:chOff x="637519" y="2694559"/>
            <a:chExt cx="10243675" cy="2491841"/>
          </a:xfrm>
        </p:grpSpPr>
        <p:pic>
          <p:nvPicPr>
            <p:cNvPr id="7" name="Graphic 6" descr="Male profile with solid fill">
              <a:extLst>
                <a:ext uri="{FF2B5EF4-FFF2-40B4-BE49-F238E27FC236}">
                  <a16:creationId xmlns:a16="http://schemas.microsoft.com/office/drawing/2014/main" id="{58AD7337-F741-4BE6-D19D-6B7CAD485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63848" y="2767733"/>
              <a:ext cx="1657868" cy="1648797"/>
            </a:xfrm>
            <a:prstGeom prst="rect">
              <a:avLst/>
            </a:prstGeom>
          </p:spPr>
        </p:pic>
        <p:pic>
          <p:nvPicPr>
            <p:cNvPr id="8" name="Graphic 7" descr="Male profile with solid fill">
              <a:extLst>
                <a:ext uri="{FF2B5EF4-FFF2-40B4-BE49-F238E27FC236}">
                  <a16:creationId xmlns:a16="http://schemas.microsoft.com/office/drawing/2014/main" id="{5DE6DA52-694D-54F2-55ED-FA22EA414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8921" y="2694559"/>
              <a:ext cx="1793940" cy="1803012"/>
            </a:xfrm>
            <a:prstGeom prst="rect">
              <a:avLst/>
            </a:prstGeom>
          </p:spPr>
        </p:pic>
        <p:pic>
          <p:nvPicPr>
            <p:cNvPr id="9" name="Graphic 8" descr="Female Profile with solid fill">
              <a:extLst>
                <a:ext uri="{FF2B5EF4-FFF2-40B4-BE49-F238E27FC236}">
                  <a16:creationId xmlns:a16="http://schemas.microsoft.com/office/drawing/2014/main" id="{0C66FC98-C2AA-909A-5833-7C5CA8299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29258" y="2730845"/>
              <a:ext cx="1621584" cy="16215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6D5123-2138-0FD4-7C0C-7437EF65F64A}"/>
                </a:ext>
              </a:extLst>
            </p:cNvPr>
            <p:cNvSpPr txBox="1"/>
            <p:nvPr/>
          </p:nvSpPr>
          <p:spPr>
            <a:xfrm>
              <a:off x="3392110" y="4755513"/>
              <a:ext cx="2184300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2200" kern="1200" dirty="0">
                  <a:solidFill>
                    <a:schemeClr val="bg1"/>
                  </a:solidFill>
                  <a:latin typeface="+mn-lt"/>
                  <a:ea typeface="+mn-ea"/>
                  <a:cs typeface="Calibri"/>
                </a:rPr>
                <a:t>Tanmay Arora</a:t>
              </a:r>
              <a:endParaRPr lang="en-US" sz="2200" dirty="0">
                <a:solidFill>
                  <a:schemeClr val="bg1"/>
                </a:solidFill>
                <a:ea typeface="Calibri"/>
                <a:cs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2DD973-BE9C-2A91-4F97-FF0E65EA1119}"/>
                </a:ext>
              </a:extLst>
            </p:cNvPr>
            <p:cNvSpPr txBox="1"/>
            <p:nvPr/>
          </p:nvSpPr>
          <p:spPr>
            <a:xfrm>
              <a:off x="5888245" y="4747615"/>
              <a:ext cx="2529014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2200" kern="1200" dirty="0">
                  <a:solidFill>
                    <a:schemeClr val="bg1"/>
                  </a:solidFill>
                  <a:latin typeface="+mn-lt"/>
                  <a:ea typeface="+mn-ea"/>
                  <a:cs typeface="Calibri"/>
                </a:rPr>
                <a:t>Swapnil Bhatnagar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B5ED50-79B1-0EBC-37A6-ADE9C3DB935E}"/>
                </a:ext>
              </a:extLst>
            </p:cNvPr>
            <p:cNvSpPr txBox="1"/>
            <p:nvPr/>
          </p:nvSpPr>
          <p:spPr>
            <a:xfrm>
              <a:off x="8696894" y="4740667"/>
              <a:ext cx="2184300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2200" kern="1200" dirty="0">
                  <a:solidFill>
                    <a:schemeClr val="bg1"/>
                  </a:solidFill>
                  <a:latin typeface="+mn-lt"/>
                  <a:ea typeface="+mn-ea"/>
                  <a:cs typeface="Calibri"/>
                </a:rPr>
                <a:t>Neeraj </a:t>
              </a:r>
              <a:r>
                <a:rPr lang="en-US" sz="2200" dirty="0">
                  <a:solidFill>
                    <a:schemeClr val="bg1"/>
                  </a:solidFill>
                  <a:cs typeface="Calibri"/>
                </a:rPr>
                <a:t>Gandhi</a:t>
              </a:r>
              <a:endParaRPr lang="en-US" sz="2200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161909-D735-FBF8-3950-2A72C9076306}"/>
                </a:ext>
              </a:extLst>
            </p:cNvPr>
            <p:cNvSpPr txBox="1"/>
            <p:nvPr/>
          </p:nvSpPr>
          <p:spPr>
            <a:xfrm>
              <a:off x="637519" y="4751951"/>
              <a:ext cx="2184300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033272">
                <a:spcAft>
                  <a:spcPts val="600"/>
                </a:spcAft>
              </a:pPr>
              <a:r>
                <a:rPr lang="en-US" sz="2200" kern="1200" dirty="0">
                  <a:solidFill>
                    <a:schemeClr val="bg1"/>
                  </a:solidFill>
                  <a:latin typeface="+mn-lt"/>
                  <a:ea typeface="+mn-ea"/>
                  <a:cs typeface="Calibri"/>
                </a:rPr>
                <a:t>Vibhore Jain</a:t>
              </a:r>
              <a:endParaRPr lang="en-US" sz="2200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</p:grpSp>
      <p:pic>
        <p:nvPicPr>
          <p:cNvPr id="24" name="Graphic 23" descr="Male profile with solid fill">
            <a:extLst>
              <a:ext uri="{FF2B5EF4-FFF2-40B4-BE49-F238E27FC236}">
                <a16:creationId xmlns:a16="http://schemas.microsoft.com/office/drawing/2014/main" id="{540C537A-AA8A-2019-E9F3-15BE274B7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994" y="2594774"/>
            <a:ext cx="1893726" cy="18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3D hologram designs">
            <a:extLst>
              <a:ext uri="{FF2B5EF4-FFF2-40B4-BE49-F238E27FC236}">
                <a16:creationId xmlns:a16="http://schemas.microsoft.com/office/drawing/2014/main" id="{0B420211-DFE2-9C3D-8F38-95F74207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5D411-CC3F-CF01-3E8F-7C770861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  <a:ea typeface="Calibri Light"/>
                <a:cs typeface="Calibri Light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922B64-383B-24D4-ED50-41FE9B044D05}"/>
              </a:ext>
            </a:extLst>
          </p:cNvPr>
          <p:cNvSpPr txBox="1"/>
          <p:nvPr/>
        </p:nvSpPr>
        <p:spPr>
          <a:xfrm>
            <a:off x="3076073" y="2387866"/>
            <a:ext cx="6016591" cy="1428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ith a cane in their hands&#10;&#10;Description automatically generated">
            <a:extLst>
              <a:ext uri="{FF2B5EF4-FFF2-40B4-BE49-F238E27FC236}">
                <a16:creationId xmlns:a16="http://schemas.microsoft.com/office/drawing/2014/main" id="{38CA1804-2318-A14C-D14C-784E93F2B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576"/>
          <a:stretch/>
        </p:blipFill>
        <p:spPr>
          <a:xfrm>
            <a:off x="2374249" y="10"/>
            <a:ext cx="981775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E5D5D-5EF9-3939-5E4F-4C5EE00FC9D4}"/>
              </a:ext>
            </a:extLst>
          </p:cNvPr>
          <p:cNvSpPr txBox="1"/>
          <p:nvPr/>
        </p:nvSpPr>
        <p:spPr>
          <a:xfrm>
            <a:off x="371094" y="1276110"/>
            <a:ext cx="4210582" cy="112471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NEED of this Project:-</a:t>
            </a:r>
            <a:endParaRPr lang="en-US" sz="3600" dirty="0">
              <a:solidFill>
                <a:schemeClr val="bg1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39BC7-52D4-E4D3-5E81-59983C6C54A8}"/>
              </a:ext>
            </a:extLst>
          </p:cNvPr>
          <p:cNvSpPr txBox="1"/>
          <p:nvPr/>
        </p:nvSpPr>
        <p:spPr>
          <a:xfrm>
            <a:off x="371094" y="2718054"/>
            <a:ext cx="4211343" cy="364566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Globally,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i="1" dirty="0">
                <a:solidFill>
                  <a:schemeClr val="bg1"/>
                </a:solidFill>
              </a:rPr>
              <a:t>2.2 billion</a:t>
            </a:r>
            <a:r>
              <a:rPr lang="en-US" sz="1600" dirty="0">
                <a:solidFill>
                  <a:schemeClr val="bg1"/>
                </a:solidFill>
              </a:rPr>
              <a:t> people live with some form of vision impairment</a:t>
            </a:r>
            <a:r>
              <a:rPr lang="en-US" sz="1600" b="1" i="1" dirty="0">
                <a:solidFill>
                  <a:schemeClr val="bg1"/>
                </a:solidFill>
              </a:rPr>
              <a:t> (World Health Organization).</a:t>
            </a:r>
            <a:endParaRPr lang="en-US" sz="1600" b="1" i="1">
              <a:solidFill>
                <a:schemeClr val="bg1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India alone has</a:t>
            </a:r>
            <a:r>
              <a:rPr lang="en-US" sz="1600" b="1" i="1" dirty="0">
                <a:solidFill>
                  <a:schemeClr val="bg1"/>
                </a:solidFill>
              </a:rPr>
              <a:t> 4.95 million</a:t>
            </a:r>
            <a:r>
              <a:rPr lang="en-US" sz="1600" dirty="0">
                <a:solidFill>
                  <a:schemeClr val="bg1"/>
                </a:solidFill>
              </a:rPr>
              <a:t> blind individuals and </a:t>
            </a:r>
            <a:r>
              <a:rPr lang="en-US" sz="1600" b="1" i="1" dirty="0">
                <a:solidFill>
                  <a:schemeClr val="bg1"/>
                </a:solidFill>
              </a:rPr>
              <a:t>70 million</a:t>
            </a:r>
            <a:r>
              <a:rPr lang="en-US" sz="1600" dirty="0">
                <a:solidFill>
                  <a:schemeClr val="bg1"/>
                </a:solidFill>
              </a:rPr>
              <a:t> with vision impairments, including </a:t>
            </a:r>
            <a:r>
              <a:rPr lang="en-US" sz="1600" b="1" i="1" dirty="0">
                <a:solidFill>
                  <a:schemeClr val="bg1"/>
                </a:solidFill>
              </a:rPr>
              <a:t>0.24 million</a:t>
            </a:r>
            <a:r>
              <a:rPr lang="en-US" sz="1600" dirty="0">
                <a:solidFill>
                  <a:schemeClr val="bg1"/>
                </a:solidFill>
              </a:rPr>
              <a:t> blind children</a:t>
            </a:r>
            <a:r>
              <a:rPr lang="en-US" sz="1600" b="1" i="1" dirty="0">
                <a:solidFill>
                  <a:schemeClr val="bg1"/>
                </a:solidFill>
              </a:rPr>
              <a:t> (National Institutes of Health).</a:t>
            </a:r>
            <a:endParaRPr lang="en-US" sz="1600" b="1" i="1">
              <a:solidFill>
                <a:schemeClr val="bg1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low-income countries, nearly</a:t>
            </a:r>
            <a:r>
              <a:rPr lang="en-US" sz="1600" b="1" i="1" dirty="0">
                <a:solidFill>
                  <a:schemeClr val="bg1"/>
                </a:solidFill>
              </a:rPr>
              <a:t> 90% of people</a:t>
            </a:r>
            <a:r>
              <a:rPr lang="en-US" sz="1600" dirty="0">
                <a:solidFill>
                  <a:schemeClr val="bg1"/>
                </a:solidFill>
              </a:rPr>
              <a:t> with disabilities lack access to necessary assistive technology </a:t>
            </a:r>
            <a:r>
              <a:rPr lang="en-US" sz="1600" b="1" i="1" dirty="0">
                <a:solidFill>
                  <a:schemeClr val="bg1"/>
                </a:solidFill>
              </a:rPr>
              <a:t>(World Health Organization).</a:t>
            </a:r>
            <a:endParaRPr lang="en-US" sz="1600" b="1" i="1" dirty="0">
              <a:solidFill>
                <a:schemeClr val="bg1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lack of affordable solutions limits the </a:t>
            </a:r>
            <a:r>
              <a:rPr lang="en-US" sz="1600" b="1" i="1" dirty="0">
                <a:solidFill>
                  <a:schemeClr val="bg1"/>
                </a:solidFill>
              </a:rPr>
              <a:t>independence</a:t>
            </a:r>
            <a:r>
              <a:rPr lang="en-US" sz="1600" dirty="0">
                <a:solidFill>
                  <a:schemeClr val="bg1"/>
                </a:solidFill>
              </a:rPr>
              <a:t> and</a:t>
            </a:r>
            <a:r>
              <a:rPr lang="en-US" sz="1600" b="1" i="1" dirty="0">
                <a:solidFill>
                  <a:schemeClr val="bg1"/>
                </a:solidFill>
              </a:rPr>
              <a:t> quality of life</a:t>
            </a:r>
            <a:r>
              <a:rPr lang="en-US" sz="1600" dirty="0">
                <a:solidFill>
                  <a:schemeClr val="bg1"/>
                </a:solidFill>
              </a:rPr>
              <a:t> for individuals with visual impairments.</a:t>
            </a:r>
            <a:endParaRPr lang="en-US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0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person sitting on a couch with his hand on his face&#10;&#10;Description automatically generated">
            <a:extLst>
              <a:ext uri="{FF2B5EF4-FFF2-40B4-BE49-F238E27FC236}">
                <a16:creationId xmlns:a16="http://schemas.microsoft.com/office/drawing/2014/main" id="{884C60B3-E451-9B90-5DCB-912E7A231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7" r="36174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C1E3CAB-A751-186F-8BEA-6BCA47E1B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948110"/>
              </p:ext>
            </p:extLst>
          </p:nvPr>
        </p:nvGraphicFramePr>
        <p:xfrm>
          <a:off x="6346774" y="892805"/>
          <a:ext cx="5528941" cy="4751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2500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ECFE9-B947-C796-837F-902AA809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ea typeface="Calibri Light"/>
                <a:cs typeface="Calibri Light"/>
              </a:rPr>
              <a:t>Objectives:-</a:t>
            </a:r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silhouette of a person holding a cane&#10;&#10;Description automatically generated">
            <a:extLst>
              <a:ext uri="{FF2B5EF4-FFF2-40B4-BE49-F238E27FC236}">
                <a16:creationId xmlns:a16="http://schemas.microsoft.com/office/drawing/2014/main" id="{D33F8C46-0EA1-3273-08E2-CC7462BAB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2312" y="2383942"/>
            <a:ext cx="4680712" cy="2820619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AED463-5414-372D-3BE5-447F18587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463587"/>
              </p:ext>
            </p:extLst>
          </p:nvPr>
        </p:nvGraphicFramePr>
        <p:xfrm>
          <a:off x="296672" y="2381043"/>
          <a:ext cx="5497469" cy="3729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118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a white shirt and glasses&#10;&#10;Description automatically generated">
            <a:extLst>
              <a:ext uri="{FF2B5EF4-FFF2-40B4-BE49-F238E27FC236}">
                <a16:creationId xmlns:a16="http://schemas.microsoft.com/office/drawing/2014/main" id="{38E3ED59-3EE7-3285-C353-48958027F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403CD-9BFC-BE0A-051B-E78B6EE8D3F4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Key Features:-</a:t>
            </a:r>
            <a:endParaRPr 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Calibri Light"/>
              <a:cs typeface="Calibri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7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bstract background of motion lines">
            <a:extLst>
              <a:ext uri="{FF2B5EF4-FFF2-40B4-BE49-F238E27FC236}">
                <a16:creationId xmlns:a16="http://schemas.microsoft.com/office/drawing/2014/main" id="{608C2ED6-C819-F44A-50E4-EFB9218BC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 descr="Abstract background of luminous blue">
            <a:extLst>
              <a:ext uri="{FF2B5EF4-FFF2-40B4-BE49-F238E27FC236}">
                <a16:creationId xmlns:a16="http://schemas.microsoft.com/office/drawing/2014/main" id="{D393DB03-63C0-95B2-96D6-8C2C3C5EE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73" r="14717" b="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608BD-CB67-EE8D-2E45-23C3232A04F4}"/>
              </a:ext>
            </a:extLst>
          </p:cNvPr>
          <p:cNvSpPr txBox="1"/>
          <p:nvPr/>
        </p:nvSpPr>
        <p:spPr>
          <a:xfrm>
            <a:off x="247649" y="2311399"/>
            <a:ext cx="437514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b="1" i="1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Sensor Data Acquisition</a:t>
            </a:r>
            <a:endParaRPr lang="en-US" sz="5000" b="1" i="1">
              <a:solidFill>
                <a:schemeClr val="bg1"/>
              </a:solidFill>
              <a:latin typeface="Arial Nova"/>
              <a:cs typeface="Calibri"/>
            </a:endParaRPr>
          </a:p>
        </p:txBody>
      </p:sp>
      <p:pic>
        <p:nvPicPr>
          <p:cNvPr id="23" name="Picture 22" descr="A cartoon of a person walking with a cane&#10;&#10;Description automatically generated">
            <a:extLst>
              <a:ext uri="{FF2B5EF4-FFF2-40B4-BE49-F238E27FC236}">
                <a16:creationId xmlns:a16="http://schemas.microsoft.com/office/drawing/2014/main" id="{C8DA04DA-3D67-1967-A3B9-76824530F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105" y="1443487"/>
            <a:ext cx="56952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7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bstract background of motion lines">
            <a:extLst>
              <a:ext uri="{FF2B5EF4-FFF2-40B4-BE49-F238E27FC236}">
                <a16:creationId xmlns:a16="http://schemas.microsoft.com/office/drawing/2014/main" id="{608C2ED6-C819-F44A-50E4-EFB9218BC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 descr="Abstract background of luminous blue">
            <a:extLst>
              <a:ext uri="{FF2B5EF4-FFF2-40B4-BE49-F238E27FC236}">
                <a16:creationId xmlns:a16="http://schemas.microsoft.com/office/drawing/2014/main" id="{D393DB03-63C0-95B2-96D6-8C2C3C5EE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73" r="14717" b="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608BD-CB67-EE8D-2E45-23C3232A04F4}"/>
              </a:ext>
            </a:extLst>
          </p:cNvPr>
          <p:cNvSpPr txBox="1"/>
          <p:nvPr/>
        </p:nvSpPr>
        <p:spPr>
          <a:xfrm>
            <a:off x="247649" y="2311399"/>
            <a:ext cx="437514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b="1" i="1" dirty="0">
                <a:solidFill>
                  <a:schemeClr val="bg1"/>
                </a:solidFill>
                <a:ea typeface="+mn-lt"/>
                <a:cs typeface="+mn-lt"/>
              </a:rPr>
              <a:t>Object Detection</a:t>
            </a:r>
            <a:endParaRPr lang="en-US" b="1" i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" name="Picture 1" descr="A dog sitting next to a bicycle&#10;&#10;Description automatically generated">
            <a:extLst>
              <a:ext uri="{FF2B5EF4-FFF2-40B4-BE49-F238E27FC236}">
                <a16:creationId xmlns:a16="http://schemas.microsoft.com/office/drawing/2014/main" id="{3D1F7AAC-0FF8-4A45-752C-6D5BF4CCE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40" r="-211" b="-350"/>
          <a:stretch/>
        </p:blipFill>
        <p:spPr>
          <a:xfrm>
            <a:off x="5627298" y="1385977"/>
            <a:ext cx="6382319" cy="48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1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bstract background of motion lines">
            <a:extLst>
              <a:ext uri="{FF2B5EF4-FFF2-40B4-BE49-F238E27FC236}">
                <a16:creationId xmlns:a16="http://schemas.microsoft.com/office/drawing/2014/main" id="{608C2ED6-C819-F44A-50E4-EFB9218BC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 descr="Abstract background of luminous blue">
            <a:extLst>
              <a:ext uri="{FF2B5EF4-FFF2-40B4-BE49-F238E27FC236}">
                <a16:creationId xmlns:a16="http://schemas.microsoft.com/office/drawing/2014/main" id="{D393DB03-63C0-95B2-96D6-8C2C3C5EE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73" r="14717" b="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608BD-CB67-EE8D-2E45-23C3232A04F4}"/>
              </a:ext>
            </a:extLst>
          </p:cNvPr>
          <p:cNvSpPr txBox="1"/>
          <p:nvPr/>
        </p:nvSpPr>
        <p:spPr>
          <a:xfrm>
            <a:off x="247649" y="2311399"/>
            <a:ext cx="4375149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b="1" i="1" dirty="0">
                <a:solidFill>
                  <a:schemeClr val="bg1"/>
                </a:solidFill>
                <a:ea typeface="+mn-lt"/>
                <a:cs typeface="+mn-lt"/>
              </a:rPr>
              <a:t>Text and Signboard Detection</a:t>
            </a:r>
            <a:endParaRPr lang="en-US" b="1" i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23" name="Picture 22" descr="A red sign with blue text&#10;&#10;Description automatically generated">
            <a:extLst>
              <a:ext uri="{FF2B5EF4-FFF2-40B4-BE49-F238E27FC236}">
                <a16:creationId xmlns:a16="http://schemas.microsoft.com/office/drawing/2014/main" id="{C8DA04DA-3D67-1967-A3B9-76824530F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672" y="1769709"/>
            <a:ext cx="6212809" cy="34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6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bstract background of motion lines">
            <a:extLst>
              <a:ext uri="{FF2B5EF4-FFF2-40B4-BE49-F238E27FC236}">
                <a16:creationId xmlns:a16="http://schemas.microsoft.com/office/drawing/2014/main" id="{608C2ED6-C819-F44A-50E4-EFB9218BC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 descr="Abstract background of luminous blue">
            <a:extLst>
              <a:ext uri="{FF2B5EF4-FFF2-40B4-BE49-F238E27FC236}">
                <a16:creationId xmlns:a16="http://schemas.microsoft.com/office/drawing/2014/main" id="{D393DB03-63C0-95B2-96D6-8C2C3C5EE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73" r="14717" b="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608BD-CB67-EE8D-2E45-23C3232A04F4}"/>
              </a:ext>
            </a:extLst>
          </p:cNvPr>
          <p:cNvSpPr txBox="1"/>
          <p:nvPr/>
        </p:nvSpPr>
        <p:spPr>
          <a:xfrm>
            <a:off x="247649" y="2311399"/>
            <a:ext cx="437514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b="1" i="1" dirty="0">
                <a:solidFill>
                  <a:schemeClr val="bg1"/>
                </a:solidFill>
                <a:ea typeface="+mn-lt"/>
                <a:cs typeface="+mn-lt"/>
              </a:rPr>
              <a:t>Distance Measurement</a:t>
            </a:r>
            <a:endParaRPr lang="en-US" b="1" i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3" name="Picture 22" descr="A diagram of a person using a telescopic device&#10;&#10;Description automatically generated">
            <a:extLst>
              <a:ext uri="{FF2B5EF4-FFF2-40B4-BE49-F238E27FC236}">
                <a16:creationId xmlns:a16="http://schemas.microsoft.com/office/drawing/2014/main" id="{C8DA04DA-3D67-1967-A3B9-76824530F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07" t="10584" r="10681" b="730"/>
          <a:stretch/>
        </p:blipFill>
        <p:spPr>
          <a:xfrm>
            <a:off x="5649408" y="1664559"/>
            <a:ext cx="6304890" cy="36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57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Objectives:-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 Diagram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519</cp:revision>
  <dcterms:created xsi:type="dcterms:W3CDTF">2023-11-01T09:05:02Z</dcterms:created>
  <dcterms:modified xsi:type="dcterms:W3CDTF">2023-11-02T06:15:30Z</dcterms:modified>
</cp:coreProperties>
</file>